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733" r:id="rId2"/>
    <p:sldMasterId id="2147483714" r:id="rId3"/>
  </p:sldMasterIdLst>
  <p:notesMasterIdLst>
    <p:notesMasterId r:id="rId19"/>
  </p:notesMasterIdLst>
  <p:sldIdLst>
    <p:sldId id="257" r:id="rId4"/>
    <p:sldId id="283" r:id="rId5"/>
    <p:sldId id="286" r:id="rId6"/>
    <p:sldId id="285" r:id="rId7"/>
    <p:sldId id="287" r:id="rId8"/>
    <p:sldId id="289" r:id="rId9"/>
    <p:sldId id="298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0183F1-7F1A-4A09-A144-B63CAC6D6E22}" v="9" dt="2020-03-21T11:14:33.2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4259"/>
  </p:normalViewPr>
  <p:slideViewPr>
    <p:cSldViewPr snapToGrid="0">
      <p:cViewPr varScale="1">
        <p:scale>
          <a:sx n="93" d="100"/>
          <a:sy n="93" d="100"/>
        </p:scale>
        <p:origin x="2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microsoft.com/office/2016/11/relationships/changesInfo" Target="changesInfos/changesInfo1.xml"/><Relationship Id="rId25" Type="http://schemas.microsoft.com/office/2015/10/relationships/revisionInfo" Target="revisionInfo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tika Mathur" userId="S::mathur.n@unimelb.edu.au::bef37739-058b-4c84-8449-ad51fa3532e0" providerId="AD" clId="Web-{8A0183F1-7F1A-4A09-A144-B63CAC6D6E22}"/>
    <pc:docChg chg="modSld">
      <pc:chgData name="Nitika Mathur" userId="S::mathur.n@unimelb.edu.au::bef37739-058b-4c84-8449-ad51fa3532e0" providerId="AD" clId="Web-{8A0183F1-7F1A-4A09-A144-B63CAC6D6E22}" dt="2020-03-21T11:14:32.971" v="9"/>
      <pc:docMkLst>
        <pc:docMk/>
      </pc:docMkLst>
      <pc:sldChg chg="modSp addAnim delAnim">
        <pc:chgData name="Nitika Mathur" userId="S::mathur.n@unimelb.edu.au::bef37739-058b-4c84-8449-ad51fa3532e0" providerId="AD" clId="Web-{8A0183F1-7F1A-4A09-A144-B63CAC6D6E22}" dt="2020-03-21T11:14:32.971" v="9"/>
        <pc:sldMkLst>
          <pc:docMk/>
          <pc:sldMk cId="148772959" sldId="298"/>
        </pc:sldMkLst>
        <pc:spChg chg="mod ord">
          <ac:chgData name="Nitika Mathur" userId="S::mathur.n@unimelb.edu.au::bef37739-058b-4c84-8449-ad51fa3532e0" providerId="AD" clId="Web-{8A0183F1-7F1A-4A09-A144-B63CAC6D6E22}" dt="2020-03-21T11:14:32.971" v="9"/>
          <ac:spMkLst>
            <pc:docMk/>
            <pc:sldMk cId="148772959" sldId="298"/>
            <ac:spMk id="43" creationId="{00000000-0000-0000-0000-000000000000}"/>
          </ac:spMkLst>
        </pc:spChg>
        <pc:grpChg chg="mod">
          <ac:chgData name="Nitika Mathur" userId="S::mathur.n@unimelb.edu.au::bef37739-058b-4c84-8449-ad51fa3532e0" providerId="AD" clId="Web-{8A0183F1-7F1A-4A09-A144-B63CAC6D6E22}" dt="2020-03-21T11:14:31.736" v="8" actId="1076"/>
          <ac:grpSpMkLst>
            <pc:docMk/>
            <pc:sldMk cId="148772959" sldId="298"/>
            <ac:grpSpMk id="46" creationId="{00000000-0000-0000-0000-000000000000}"/>
          </ac:grpSpMkLst>
        </pc:grpChg>
      </pc:sldChg>
    </pc:docChg>
  </pc:docChgLst>
</pc:chgInfo>
</file>

<file path=ppt/media/image11.jpe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3/5/20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5644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4184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4247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5324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64086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2630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558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5674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5992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1117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emf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emf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emf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emf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emf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emf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emf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emf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emf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emf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=""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=""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=""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=""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=""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=""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=""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=""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=""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=""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=""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=""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=""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=""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=""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=""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=""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=""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=""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=""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=""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=""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=""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=""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=""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=""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=""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=""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=""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=""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=""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=""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=""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=""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=""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=""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=""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=""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=""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=""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=""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=""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=""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=""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=""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=""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=""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=""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=""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=""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=""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=""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=""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=""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=""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=""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=""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=""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=""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=""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=""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=""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92325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=""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Drag picture to placeholder or click icon to add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=""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=""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25" name="Text Placeholder 140">
            <a:extLst>
              <a:ext uri="{FF2B5EF4-FFF2-40B4-BE49-F238E27FC236}">
                <a16:creationId xmlns=""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=""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sp>
        <p:nvSpPr>
          <p:cNvPr id="12" name="Text Placeholder 135">
            <a:extLst>
              <a:ext uri="{FF2B5EF4-FFF2-40B4-BE49-F238E27FC236}">
                <a16:creationId xmlns=""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=""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Divider slide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</p:spTree>
    <p:extLst>
      <p:ext uri="{BB962C8B-B14F-4D97-AF65-F5344CB8AC3E}">
        <p14:creationId xmlns:p14="http://schemas.microsoft.com/office/powerpoint/2010/main" val="37458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=""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grpSp>
        <p:nvGrpSpPr>
          <p:cNvPr id="80" name="Group 4">
            <a:extLst>
              <a:ext uri="{FF2B5EF4-FFF2-40B4-BE49-F238E27FC236}">
                <a16:creationId xmlns=""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=""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=""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=""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=""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=""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=""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=""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=""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=""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=""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=""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=""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=""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=""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=""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=""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=""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=""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=""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=""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=""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=""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=""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=""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=""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=""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=""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=""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=""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=""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=""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=""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=""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=""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=""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=""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=""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=""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=""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=""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=""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=""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=""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=""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=""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=""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=""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=""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=""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=""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=""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=""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=""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=""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=""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=""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=""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=""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=""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Drag picture to placeholder or click icon to add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=""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=""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3573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2487775"/>
            <a:ext cx="4499468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=""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66" name="Group 4">
            <a:extLst>
              <a:ext uri="{FF2B5EF4-FFF2-40B4-BE49-F238E27FC236}">
                <a16:creationId xmlns=""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=""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=""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=""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=""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=""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=""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=""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=""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=""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=""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=""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=""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=""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=""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=""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=""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=""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=""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=""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=""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=""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=""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=""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=""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=""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=""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=""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=""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=""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=""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=""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=""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=""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=""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=""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=""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=""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=""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=""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=""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=""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=""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=""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=""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=""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=""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=""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=""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=""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=""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=""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=""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=""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=""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=""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=""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=""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=""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128" name="Picture Placeholder 127">
            <a:extLst>
              <a:ext uri="{FF2B5EF4-FFF2-40B4-BE49-F238E27FC236}">
                <a16:creationId xmlns=""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Drag picture to placeholder or click icon to add</a:t>
            </a:r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862107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12" name="Content Placeholder 11">
            <a:extLst>
              <a:ext uri="{FF2B5EF4-FFF2-40B4-BE49-F238E27FC236}">
                <a16:creationId xmlns=""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518433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=""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=""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10" name="Footer Placeholder 9">
            <a:extLst>
              <a:ext uri="{FF2B5EF4-FFF2-40B4-BE49-F238E27FC236}">
                <a16:creationId xmlns=""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=""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=""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=""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=""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=""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AU"/>
          </a:p>
        </p:txBody>
      </p:sp>
      <p:sp>
        <p:nvSpPr>
          <p:cNvPr id="129" name="Text Placeholder 140">
            <a:extLst>
              <a:ext uri="{FF2B5EF4-FFF2-40B4-BE49-F238E27FC236}">
                <a16:creationId xmlns=""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Use this for dark images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=""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Use this for light images</a:t>
            </a:r>
            <a:br>
              <a:rPr lang="en-AU" noProof="0"/>
            </a:br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7" name="Text Placeholder 135">
            <a:extLst>
              <a:ext uri="{FF2B5EF4-FFF2-40B4-BE49-F238E27FC236}">
                <a16:creationId xmlns="" xmlns:a16="http://schemas.microsoft.com/office/drawing/2014/main" id="{101E6B8E-059C-4DCE-8053-9C813CD48538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205246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196D528-3F8C-4131-B8C8-D41C96117732}"/>
              </a:ext>
            </a:extLst>
          </p:cNvPr>
          <p:cNvSpPr txBox="1"/>
          <p:nvPr userDrawn="1"/>
        </p:nvSpPr>
        <p:spPr>
          <a:xfrm>
            <a:off x="487474" y="2525878"/>
            <a:ext cx="357915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=""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sp>
        <p:nvSpPr>
          <p:cNvPr id="80" name="Text Placeholder 140">
            <a:extLst>
              <a:ext uri="{FF2B5EF4-FFF2-40B4-BE49-F238E27FC236}">
                <a16:creationId xmlns=""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=""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=""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=""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=""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=""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=""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=""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=""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=""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=""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=""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=""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=""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=""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=""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=""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=""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=""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=""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=""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=""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=""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=""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=""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=""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=""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=""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=""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=""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=""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=""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=""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=""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=""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=""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=""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=""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=""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=""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=""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=""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=""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=""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=""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=""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=""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=""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=""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=""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=""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=""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=""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=""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=""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=""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=""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=""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=""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=""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2" name="Picture Placeholder 191">
            <a:extLst>
              <a:ext uri="{FF2B5EF4-FFF2-40B4-BE49-F238E27FC236}">
                <a16:creationId xmlns=""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1177613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=""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=""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=""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Click central icon to add picture or pattern</a:t>
            </a:r>
          </a:p>
        </p:txBody>
      </p:sp>
      <p:grpSp>
        <p:nvGrpSpPr>
          <p:cNvPr id="68" name="Group 4">
            <a:extLst>
              <a:ext uri="{FF2B5EF4-FFF2-40B4-BE49-F238E27FC236}">
                <a16:creationId xmlns=""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=""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=""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=""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=""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=""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=""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=""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=""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=""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=""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=""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=""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=""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=""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=""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=""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=""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=""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=""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=""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=""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=""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=""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=""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=""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=""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=""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=""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=""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=""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=""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=""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=""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=""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=""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=""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=""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=""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=""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=""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=""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=""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=""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=""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=""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=""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=""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=""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=""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=""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=""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=""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=""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=""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=""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=""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=""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=""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="" xmlns:a16="http://schemas.microsoft.com/office/drawing/2014/main" id="{5C025F18-8FF4-4B34-A693-A44D12A7240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81" name="Text Placeholder 140">
            <a:extLst>
              <a:ext uri="{FF2B5EF4-FFF2-40B4-BE49-F238E27FC236}">
                <a16:creationId xmlns=""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grpSp>
        <p:nvGrpSpPr>
          <p:cNvPr id="79" name="Group 4">
            <a:extLst>
              <a:ext uri="{FF2B5EF4-FFF2-40B4-BE49-F238E27FC236}">
                <a16:creationId xmlns=""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=""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=""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=""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=""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=""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=""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=""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=""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=""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=""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=""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=""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=""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=""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=""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=""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=""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=""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=""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=""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=""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=""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=""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=""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=""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=""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=""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=""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=""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=""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=""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=""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=""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=""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=""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=""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=""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=""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=""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=""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=""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=""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=""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=""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=""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=""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=""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=""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=""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=""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=""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=""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=""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=""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=""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=""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=""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=""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=""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784771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="" xmlns:a16="http://schemas.microsoft.com/office/drawing/2014/main" id="{CC78C129-209D-41B7-A632-D1D683A5E4D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66" name="Group 4">
            <a:extLst>
              <a:ext uri="{FF2B5EF4-FFF2-40B4-BE49-F238E27FC236}">
                <a16:creationId xmlns="" xmlns:a16="http://schemas.microsoft.com/office/drawing/2014/main" id="{0FCD5052-B954-403C-9784-A250C2CB6ED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="" xmlns:a16="http://schemas.microsoft.com/office/drawing/2014/main" id="{A3E6208B-CA09-41FA-8B07-8EFEB7FB6D8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1" name="Rectangle 5">
              <a:extLst>
                <a:ext uri="{FF2B5EF4-FFF2-40B4-BE49-F238E27FC236}">
                  <a16:creationId xmlns="" xmlns:a16="http://schemas.microsoft.com/office/drawing/2014/main" id="{BA6D66E6-5FBA-411A-8010-9C94FD6DC3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Freeform 6">
              <a:extLst>
                <a:ext uri="{FF2B5EF4-FFF2-40B4-BE49-F238E27FC236}">
                  <a16:creationId xmlns="" xmlns:a16="http://schemas.microsoft.com/office/drawing/2014/main" id="{6CC62B41-3C53-41F4-B377-6B3E7296F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="" xmlns:a16="http://schemas.microsoft.com/office/drawing/2014/main" id="{A436656E-B527-4F1C-93A8-C0F39ADF7A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="" xmlns:a16="http://schemas.microsoft.com/office/drawing/2014/main" id="{B8899FD1-BFE7-4B5E-AB2E-FBA4F6C110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="" xmlns:a16="http://schemas.microsoft.com/office/drawing/2014/main" id="{EB1C0451-9447-4E77-8934-6DAC6BF6B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="" xmlns:a16="http://schemas.microsoft.com/office/drawing/2014/main" id="{2ED130A6-0ABB-4A29-9DF5-766FADA305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="" xmlns:a16="http://schemas.microsoft.com/office/drawing/2014/main" id="{063AB190-5010-4739-9370-5AE0F4CB6A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="" xmlns:a16="http://schemas.microsoft.com/office/drawing/2014/main" id="{3DE39F9A-264A-4CD8-A9E3-10162AAC03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="" xmlns:a16="http://schemas.microsoft.com/office/drawing/2014/main" id="{0AE99F7B-8C25-42E1-AF24-EC5FC0B9AF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="" xmlns:a16="http://schemas.microsoft.com/office/drawing/2014/main" id="{F95FE5F2-524E-43FF-8912-D89C13D2E2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="" xmlns:a16="http://schemas.microsoft.com/office/drawing/2014/main" id="{FE192BD4-152F-46DE-A381-00DBFDFA0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="" xmlns:a16="http://schemas.microsoft.com/office/drawing/2014/main" id="{AFBAB611-40EC-4AA0-9321-238A7E553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="" xmlns:a16="http://schemas.microsoft.com/office/drawing/2014/main" id="{EF002B9F-613A-4C3D-AA2B-3547B7F87B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="" xmlns:a16="http://schemas.microsoft.com/office/drawing/2014/main" id="{0152A94B-7C8F-4890-868B-4776C35B15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="" xmlns:a16="http://schemas.microsoft.com/office/drawing/2014/main" id="{BE32FA01-A9AF-420A-897C-E9F6FE290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="" xmlns:a16="http://schemas.microsoft.com/office/drawing/2014/main" id="{92C47DA1-04C1-4C27-A598-D79BCD77E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="" xmlns:a16="http://schemas.microsoft.com/office/drawing/2014/main" id="{093752F5-37F9-41FC-B31D-85808F02B8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="" xmlns:a16="http://schemas.microsoft.com/office/drawing/2014/main" id="{FA1B5666-4574-4C67-981F-8DE736D8B9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="" xmlns:a16="http://schemas.microsoft.com/office/drawing/2014/main" id="{6D9A07DF-F54B-4B36-843E-7651D11F99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="" xmlns:a16="http://schemas.microsoft.com/office/drawing/2014/main" id="{DD851A87-13F5-4719-8967-86D9165C37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="" xmlns:a16="http://schemas.microsoft.com/office/drawing/2014/main" id="{A528D31F-1FAC-4295-9432-5921A1AD36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="" xmlns:a16="http://schemas.microsoft.com/office/drawing/2014/main" id="{A279A967-0356-400F-970C-5BB5D4C951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="" xmlns:a16="http://schemas.microsoft.com/office/drawing/2014/main" id="{0F5D892C-E7B6-43B4-AEA0-06030028C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="" xmlns:a16="http://schemas.microsoft.com/office/drawing/2014/main" id="{0E98B48F-3F1A-4583-8C0B-FA6A4D9F51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="" xmlns:a16="http://schemas.microsoft.com/office/drawing/2014/main" id="{991616E2-FDBB-4D5A-A7A9-0E2010BB6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="" xmlns:a16="http://schemas.microsoft.com/office/drawing/2014/main" id="{598AF21F-F06B-434A-99AE-E72F0792B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="" xmlns:a16="http://schemas.microsoft.com/office/drawing/2014/main" id="{94149A9E-9A8F-4F00-9617-748579A5C9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="" xmlns:a16="http://schemas.microsoft.com/office/drawing/2014/main" id="{5A75D83F-6D18-4A27-A350-6221DE77AC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="" xmlns:a16="http://schemas.microsoft.com/office/drawing/2014/main" id="{9EFFDEE4-933D-48C5-9F96-2D21BF984A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="" xmlns:a16="http://schemas.microsoft.com/office/drawing/2014/main" id="{844FDC86-C564-4606-A7B6-B4594F89E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="" xmlns:a16="http://schemas.microsoft.com/office/drawing/2014/main" id="{CCB07830-B54E-4DBB-8136-BD8BB3780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="" xmlns:a16="http://schemas.microsoft.com/office/drawing/2014/main" id="{8BFE4ADA-3A47-48FA-B431-7C7376766D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="" xmlns:a16="http://schemas.microsoft.com/office/drawing/2014/main" id="{64632BB4-84F5-4CF0-9F76-4C9330AC3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="" xmlns:a16="http://schemas.microsoft.com/office/drawing/2014/main" id="{9E719F3D-9A9F-4C32-82C3-E96DDC6E32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="" xmlns:a16="http://schemas.microsoft.com/office/drawing/2014/main" id="{301B1F24-15B8-460D-837D-A86C21864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="" xmlns:a16="http://schemas.microsoft.com/office/drawing/2014/main" id="{C593EB51-39D0-40DD-8CC3-C7FA46DDE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="" xmlns:a16="http://schemas.microsoft.com/office/drawing/2014/main" id="{CF52A34B-33B1-4B3C-9E24-6699498CDB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="" xmlns:a16="http://schemas.microsoft.com/office/drawing/2014/main" id="{1C6876F5-5D8B-450B-A811-25D091EA7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="" xmlns:a16="http://schemas.microsoft.com/office/drawing/2014/main" id="{0087DB57-BF23-4D1E-9DC0-0F2E11C7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="" xmlns:a16="http://schemas.microsoft.com/office/drawing/2014/main" id="{0FB1F8C3-5B54-464E-901A-641672600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="" xmlns:a16="http://schemas.microsoft.com/office/drawing/2014/main" id="{C600EEE6-ADAB-47B9-A0E8-730AD7453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="" xmlns:a16="http://schemas.microsoft.com/office/drawing/2014/main" id="{B7596146-3BAF-4AF5-A76F-F28F8DC8C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="" xmlns:a16="http://schemas.microsoft.com/office/drawing/2014/main" id="{6E310E2D-C154-4444-85F9-C5DFA81950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="" xmlns:a16="http://schemas.microsoft.com/office/drawing/2014/main" id="{8295C72C-4A40-494A-B755-0DB03994EF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="" xmlns:a16="http://schemas.microsoft.com/office/drawing/2014/main" id="{4FA68AC6-E2D8-4833-8209-83F3EF56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="" xmlns:a16="http://schemas.microsoft.com/office/drawing/2014/main" id="{BC13BC93-F3D9-4651-8C74-67C1C54607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="" xmlns:a16="http://schemas.microsoft.com/office/drawing/2014/main" id="{C98ABA5C-0287-4EEA-8FD0-91631047B4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="" xmlns:a16="http://schemas.microsoft.com/office/drawing/2014/main" id="{7ABB9324-14F2-431D-9648-D77A63ACF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="" xmlns:a16="http://schemas.microsoft.com/office/drawing/2014/main" id="{66D0D74B-4921-44A9-82B7-E51CA13FC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="" xmlns:a16="http://schemas.microsoft.com/office/drawing/2014/main" id="{8567332E-CCC5-408C-AA95-BBA17209AC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="" xmlns:a16="http://schemas.microsoft.com/office/drawing/2014/main" id="{1A97D38E-2DFF-4277-9808-904357A96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="" xmlns:a16="http://schemas.microsoft.com/office/drawing/2014/main" id="{6FE4FCC4-D897-4639-A9ED-183FDE2D0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="" xmlns:a16="http://schemas.microsoft.com/office/drawing/2014/main" id="{FD7EDA37-E810-4195-92D8-77B4C01C4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="" xmlns:a16="http://schemas.microsoft.com/office/drawing/2014/main" id="{91F09931-E836-4D58-AA1A-30DFCBF928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="" xmlns:a16="http://schemas.microsoft.com/office/drawing/2014/main" id="{9DC5E7A6-AF90-4152-AF0D-C9F17716D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="" xmlns:a16="http://schemas.microsoft.com/office/drawing/2014/main" id="{C6DC5E9F-5DDF-4F20-AE21-96E90EF3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="" xmlns:a16="http://schemas.microsoft.com/office/drawing/2014/main" id="{3C3193FB-5C85-4472-B1FE-273BBADE1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40">
            <a:extLst>
              <a:ext uri="{FF2B5EF4-FFF2-40B4-BE49-F238E27FC236}">
                <a16:creationId xmlns="" xmlns:a16="http://schemas.microsoft.com/office/drawing/2014/main" id="{BA603497-D1C1-4D46-AD97-D72938BFD16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="" xmlns:a16="http://schemas.microsoft.com/office/drawing/2014/main" id="{4364F750-537E-422F-A699-5792A1949A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8876535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="" xmlns:a16="http://schemas.microsoft.com/office/drawing/2014/main" id="{83FC9048-C251-4974-9627-9563FED6ED2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="" xmlns:a16="http://schemas.microsoft.com/office/drawing/2014/main" id="{9062ACED-9B66-44FE-B5F0-F33AD91CB38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="" xmlns:a16="http://schemas.microsoft.com/office/drawing/2014/main" id="{11E22C7F-72CC-4131-A759-7BBF54408E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="" xmlns:a16="http://schemas.microsoft.com/office/drawing/2014/main" id="{302725A8-FA8D-40B2-A453-D70958D64A3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="" xmlns:a16="http://schemas.microsoft.com/office/drawing/2014/main" id="{C43F4393-98B1-4EA1-84FF-D993C72AEF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="" xmlns:a16="http://schemas.microsoft.com/office/drawing/2014/main" id="{29F159F4-CAA0-48D0-A480-AE27D55F5BE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="" xmlns:a16="http://schemas.microsoft.com/office/drawing/2014/main" id="{B77F0AB8-885B-4B72-B981-16114ECA5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="" xmlns:a16="http://schemas.microsoft.com/office/drawing/2014/main" id="{BB7644EF-7143-4427-8B6D-AA79FC820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="" xmlns:a16="http://schemas.microsoft.com/office/drawing/2014/main" id="{33C4EFAB-8CA5-4358-B4EF-CFD3C860C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="" xmlns:a16="http://schemas.microsoft.com/office/drawing/2014/main" id="{B4922CB1-D7DB-4771-B62E-F4B8D3EF17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="" xmlns:a16="http://schemas.microsoft.com/office/drawing/2014/main" id="{A3E8F852-746A-49AF-A273-D9A962E29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="" xmlns:a16="http://schemas.microsoft.com/office/drawing/2014/main" id="{8DCB7DE4-0DC3-43CC-A8A8-FA0337F7D4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="" xmlns:a16="http://schemas.microsoft.com/office/drawing/2014/main" id="{7691AF1F-B2A0-4ECA-9AD0-C8AFBCAA6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="" xmlns:a16="http://schemas.microsoft.com/office/drawing/2014/main" id="{EF896021-ACE5-4E39-B248-175564797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="" xmlns:a16="http://schemas.microsoft.com/office/drawing/2014/main" id="{989F8A03-5417-4FC2-A29D-8B880C3567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="" xmlns:a16="http://schemas.microsoft.com/office/drawing/2014/main" id="{90EC4F9F-66C0-437A-9779-DD1A3F1B6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="" xmlns:a16="http://schemas.microsoft.com/office/drawing/2014/main" id="{A3B596F0-7D33-49EC-9899-67440FD47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="" xmlns:a16="http://schemas.microsoft.com/office/drawing/2014/main" id="{C046BE33-8187-48FC-B532-43E27945B1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="" xmlns:a16="http://schemas.microsoft.com/office/drawing/2014/main" id="{747C6E14-EC1E-4ECE-88DA-CEF90122D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="" xmlns:a16="http://schemas.microsoft.com/office/drawing/2014/main" id="{AD3E984E-BFF3-45A2-BE74-462536044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="" xmlns:a16="http://schemas.microsoft.com/office/drawing/2014/main" id="{2E1914A6-F44E-49BE-9C71-77F9EA238B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="" xmlns:a16="http://schemas.microsoft.com/office/drawing/2014/main" id="{5914F484-ECCF-4662-8DCB-EB77B55A24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="" xmlns:a16="http://schemas.microsoft.com/office/drawing/2014/main" id="{959D0944-2406-48B2-B00D-874128305C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="" xmlns:a16="http://schemas.microsoft.com/office/drawing/2014/main" id="{5A5350DC-5267-49CE-9835-0627E44F9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="" xmlns:a16="http://schemas.microsoft.com/office/drawing/2014/main" id="{0034C489-B59C-4D7E-9EF5-4F0ADA9A8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="" xmlns:a16="http://schemas.microsoft.com/office/drawing/2014/main" id="{D8C07293-961C-4CE2-97BE-83ECAF3F0C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="" xmlns:a16="http://schemas.microsoft.com/office/drawing/2014/main" id="{41F4B9B8-E82A-4D26-B2B0-3FF9EE571A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="" xmlns:a16="http://schemas.microsoft.com/office/drawing/2014/main" id="{A60CBB7B-39D6-4501-AD85-2E97C2C2B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="" xmlns:a16="http://schemas.microsoft.com/office/drawing/2014/main" id="{74F3CB20-16C8-42CC-9EBF-1809B93986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="" xmlns:a16="http://schemas.microsoft.com/office/drawing/2014/main" id="{DF7BF561-F162-4E63-8A37-80D9CDAD33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="" xmlns:a16="http://schemas.microsoft.com/office/drawing/2014/main" id="{F6353E3D-3D39-49C9-80DE-F3312F6F6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="" xmlns:a16="http://schemas.microsoft.com/office/drawing/2014/main" id="{56161A09-457C-4C8A-A805-B7C85BF07B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="" xmlns:a16="http://schemas.microsoft.com/office/drawing/2014/main" id="{987451F9-30BB-4F1A-844B-A335D3EF78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="" xmlns:a16="http://schemas.microsoft.com/office/drawing/2014/main" id="{56D991AE-5030-4A97-9D0B-C5E9EB14A3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="" xmlns:a16="http://schemas.microsoft.com/office/drawing/2014/main" id="{A532AF79-556F-40D2-AA1D-9AE1E459FB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="" xmlns:a16="http://schemas.microsoft.com/office/drawing/2014/main" id="{C1D7D1A5-836C-47C8-B2AA-F951B153F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="" xmlns:a16="http://schemas.microsoft.com/office/drawing/2014/main" id="{C3CA81EC-D4AE-45A1-88B2-F74FBF78E7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="" xmlns:a16="http://schemas.microsoft.com/office/drawing/2014/main" id="{B9E40C71-EEA1-4DDF-AFC6-763143229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="" xmlns:a16="http://schemas.microsoft.com/office/drawing/2014/main" id="{1948375F-18B2-4523-9995-1D8A9011B0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="" xmlns:a16="http://schemas.microsoft.com/office/drawing/2014/main" id="{3FDFCD85-8BC9-4D5F-9F66-46889BBF1C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="" xmlns:a16="http://schemas.microsoft.com/office/drawing/2014/main" id="{2973960A-55A7-43B7-8AB8-0C219671B4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="" xmlns:a16="http://schemas.microsoft.com/office/drawing/2014/main" id="{D1DC467E-44C6-4F00-98A3-971EF5BE72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="" xmlns:a16="http://schemas.microsoft.com/office/drawing/2014/main" id="{44687DE7-DCEA-420E-9FD1-0AF44CE842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="" xmlns:a16="http://schemas.microsoft.com/office/drawing/2014/main" id="{70451AB4-D87F-4C1A-9F05-C242975125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="" xmlns:a16="http://schemas.microsoft.com/office/drawing/2014/main" id="{48BDDBD7-EFE3-47B8-AB57-DC7C5E44B8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="" xmlns:a16="http://schemas.microsoft.com/office/drawing/2014/main" id="{1D6182BC-00B0-4FA1-A495-8A76CA3FB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="" xmlns:a16="http://schemas.microsoft.com/office/drawing/2014/main" id="{4380E735-A9DE-401D-83AC-31396ACB56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="" xmlns:a16="http://schemas.microsoft.com/office/drawing/2014/main" id="{34FF3462-7197-420C-BC30-432FEF167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="" xmlns:a16="http://schemas.microsoft.com/office/drawing/2014/main" id="{05D69835-9E04-458D-B743-EAD62AC1F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="" xmlns:a16="http://schemas.microsoft.com/office/drawing/2014/main" id="{CE800D0F-1E0D-447B-9CD0-7773751ED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="" xmlns:a16="http://schemas.microsoft.com/office/drawing/2014/main" id="{81DC1A04-8442-4999-B8E5-24EEEC0FD5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="" xmlns:a16="http://schemas.microsoft.com/office/drawing/2014/main" id="{57760C97-B89D-48B6-9CCE-9F5815A120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="" xmlns:a16="http://schemas.microsoft.com/office/drawing/2014/main" id="{7A98B2FA-3F63-47EB-8F9F-A7EF74A16C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="" xmlns:a16="http://schemas.microsoft.com/office/drawing/2014/main" id="{D5A89B92-3DB5-467A-B658-471ABB7523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="" xmlns:a16="http://schemas.microsoft.com/office/drawing/2014/main" id="{A0461651-F4BF-4C87-8C3D-FA100F1ED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="" xmlns:a16="http://schemas.microsoft.com/office/drawing/2014/main" id="{ED1F3CC7-2E42-4D78-89CD-B517FAB752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="" xmlns:a16="http://schemas.microsoft.com/office/drawing/2014/main" id="{BB883064-D8CD-4B72-BD53-8B7E200C1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="" xmlns:a16="http://schemas.microsoft.com/office/drawing/2014/main" id="{1757E6BE-04D3-4BED-91AF-FE0BD81A49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="" xmlns:a16="http://schemas.microsoft.com/office/drawing/2014/main" id="{377FF5AF-C6A0-4843-86CA-6E1799F171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="" xmlns:a16="http://schemas.microsoft.com/office/drawing/2014/main" id="{511DA27D-3659-4FAD-850C-1F1A3CE6C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="" xmlns:a16="http://schemas.microsoft.com/office/drawing/2014/main" id="{B5EEC335-FF3F-490D-9714-D2AC407DF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="" xmlns:a16="http://schemas.microsoft.com/office/drawing/2014/main" id="{841E6B16-B39F-4FDA-9129-71CCEC5F5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387319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="" xmlns:a16="http://schemas.microsoft.com/office/drawing/2014/main" id="{14B3D00A-ED25-4027-BCF4-49DC4204E40D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="" xmlns:a16="http://schemas.microsoft.com/office/drawing/2014/main" id="{8F59FE24-5391-49E4-A2E3-5900E4533C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="" xmlns:a16="http://schemas.microsoft.com/office/drawing/2014/main" id="{AD7D2B6B-6BDB-4566-8BD5-E7078E8E28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="" xmlns:a16="http://schemas.microsoft.com/office/drawing/2014/main" id="{208285B3-ACED-481B-A2A5-1E3AED81F21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="" xmlns:a16="http://schemas.microsoft.com/office/drawing/2014/main" id="{0756F760-3408-441F-951B-8F801D55015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="" xmlns:a16="http://schemas.microsoft.com/office/drawing/2014/main" id="{949C7AB3-92E0-4EC7-B156-560D0763A6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="" xmlns:a16="http://schemas.microsoft.com/office/drawing/2014/main" id="{E05C15E1-1FA2-45A8-AEE7-1F7EEF033E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="" xmlns:a16="http://schemas.microsoft.com/office/drawing/2014/main" id="{C6A503EF-7DA5-4524-AFF6-35D1B4A7E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="" xmlns:a16="http://schemas.microsoft.com/office/drawing/2014/main" id="{8EFE6C4D-B516-43BA-B1F2-A583BC9360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="" xmlns:a16="http://schemas.microsoft.com/office/drawing/2014/main" id="{1E19B392-9C0F-47BB-A961-D8867FE14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="" xmlns:a16="http://schemas.microsoft.com/office/drawing/2014/main" id="{A986CFEB-6150-468B-B2D9-DC115D34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="" xmlns:a16="http://schemas.microsoft.com/office/drawing/2014/main" id="{DFFBDDC8-7DFD-43F9-BAE7-C905B1E132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="" xmlns:a16="http://schemas.microsoft.com/office/drawing/2014/main" id="{06C77A67-E99B-453F-9368-A3E35BD9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="" xmlns:a16="http://schemas.microsoft.com/office/drawing/2014/main" id="{5E53857F-95FB-42B5-A77F-35EFED9B4F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="" xmlns:a16="http://schemas.microsoft.com/office/drawing/2014/main" id="{C41D7382-FF1E-4CE9-8DC7-02244AA1AB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="" xmlns:a16="http://schemas.microsoft.com/office/drawing/2014/main" id="{2DBB2378-F7CC-497D-9345-E14EBAE54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="" xmlns:a16="http://schemas.microsoft.com/office/drawing/2014/main" id="{D79D1917-9520-4766-BD02-7CC619BA2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="" xmlns:a16="http://schemas.microsoft.com/office/drawing/2014/main" id="{C42C4D2D-E16B-4156-90CF-63A72BA75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="" xmlns:a16="http://schemas.microsoft.com/office/drawing/2014/main" id="{23327A0C-A6C8-4704-A45C-BABEAE0F3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="" xmlns:a16="http://schemas.microsoft.com/office/drawing/2014/main" id="{9B173BCD-A7C5-403E-9492-AB0030A2C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="" xmlns:a16="http://schemas.microsoft.com/office/drawing/2014/main" id="{5B996257-0597-47E1-9AA2-A4A443170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="" xmlns:a16="http://schemas.microsoft.com/office/drawing/2014/main" id="{1507B927-C2E9-417C-A087-AE9BA95E4A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="" xmlns:a16="http://schemas.microsoft.com/office/drawing/2014/main" id="{B072215C-1F1E-492A-A5B0-1AB9CE31A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="" xmlns:a16="http://schemas.microsoft.com/office/drawing/2014/main" id="{AD23DE03-869C-4AC4-B437-687F3B555C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="" xmlns:a16="http://schemas.microsoft.com/office/drawing/2014/main" id="{73A16677-15AC-4999-A509-66410AC4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="" xmlns:a16="http://schemas.microsoft.com/office/drawing/2014/main" id="{3441B818-6DAA-477B-AA5B-397B95BD37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="" xmlns:a16="http://schemas.microsoft.com/office/drawing/2014/main" id="{5825486C-21C8-47E0-9B01-8D4F608FD3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="" xmlns:a16="http://schemas.microsoft.com/office/drawing/2014/main" id="{ECE6CDC1-1D0C-4101-8F2D-290138EE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="" xmlns:a16="http://schemas.microsoft.com/office/drawing/2014/main" id="{E345C0C7-1BBB-46C5-8722-A697EBC8F0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="" xmlns:a16="http://schemas.microsoft.com/office/drawing/2014/main" id="{23CE0E93-C23B-4174-80AA-3B09376E74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="" xmlns:a16="http://schemas.microsoft.com/office/drawing/2014/main" id="{6BFAD2F0-D698-4A2A-BC03-40C8A0B381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="" xmlns:a16="http://schemas.microsoft.com/office/drawing/2014/main" id="{BCA37CE7-D63F-40BC-A46F-E5926BF6F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="" xmlns:a16="http://schemas.microsoft.com/office/drawing/2014/main" id="{7E754457-A54B-4187-B9C1-84BC5BB752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="" xmlns:a16="http://schemas.microsoft.com/office/drawing/2014/main" id="{99B89B72-7C7F-4EBC-8682-FF5A8A6F7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="" xmlns:a16="http://schemas.microsoft.com/office/drawing/2014/main" id="{C71D67AD-5D2C-4AEA-83A5-573ACAC10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="" xmlns:a16="http://schemas.microsoft.com/office/drawing/2014/main" id="{33A92B1D-6972-4B1B-8972-C8D1167CD1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="" xmlns:a16="http://schemas.microsoft.com/office/drawing/2014/main" id="{252CD53F-8855-48ED-8B66-023BC38C36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="" xmlns:a16="http://schemas.microsoft.com/office/drawing/2014/main" id="{5BC60C6A-1365-4C14-BB51-5D4C5C50B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="" xmlns:a16="http://schemas.microsoft.com/office/drawing/2014/main" id="{210DB824-6ECB-45EF-AFAC-DA15CB165C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="" xmlns:a16="http://schemas.microsoft.com/office/drawing/2014/main" id="{E7CD86B0-D4A0-4341-A5D8-D8B83DE59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="" xmlns:a16="http://schemas.microsoft.com/office/drawing/2014/main" id="{EF8AAAFD-0CE4-412A-BF07-074F54AE46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="" xmlns:a16="http://schemas.microsoft.com/office/drawing/2014/main" id="{4021E902-9AC5-4FEE-A932-1C94FF2EF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="" xmlns:a16="http://schemas.microsoft.com/office/drawing/2014/main" id="{59B7297A-F922-43DD-A55D-F7BC359F36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="" xmlns:a16="http://schemas.microsoft.com/office/drawing/2014/main" id="{7BD020D1-4B21-48A8-A049-A8B3CF8556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="" xmlns:a16="http://schemas.microsoft.com/office/drawing/2014/main" id="{1AAC1B20-A9DE-4574-9619-7AA8C774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="" xmlns:a16="http://schemas.microsoft.com/office/drawing/2014/main" id="{ACE73B71-79AE-4506-ABDE-89FD05CC15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="" xmlns:a16="http://schemas.microsoft.com/office/drawing/2014/main" id="{55C5FCB5-5E2A-4323-A332-42CC42DD6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="" xmlns:a16="http://schemas.microsoft.com/office/drawing/2014/main" id="{EF628962-9E7E-4B73-87DB-356106893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="" xmlns:a16="http://schemas.microsoft.com/office/drawing/2014/main" id="{271D83E4-2891-427D-8EAF-09650D29F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="" xmlns:a16="http://schemas.microsoft.com/office/drawing/2014/main" id="{3FE7E7C4-0C96-4760-80BC-B47F5F9AAF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="" xmlns:a16="http://schemas.microsoft.com/office/drawing/2014/main" id="{6790C8BE-7F54-4AFB-B5D8-91C27D3B5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="" xmlns:a16="http://schemas.microsoft.com/office/drawing/2014/main" id="{0042A1DC-644D-48E0-85A2-9ACE3B312F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="" xmlns:a16="http://schemas.microsoft.com/office/drawing/2014/main" id="{17FBE5EC-F45A-43BE-8066-C603158E1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="" xmlns:a16="http://schemas.microsoft.com/office/drawing/2014/main" id="{00B537C9-A3D6-4313-9541-BE46E9A8E1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="" xmlns:a16="http://schemas.microsoft.com/office/drawing/2014/main" id="{5DBAEE5F-B236-48CF-AE7C-F475E84F63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="" xmlns:a16="http://schemas.microsoft.com/office/drawing/2014/main" id="{A84BD8AD-0603-479D-828D-932C0C6F39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="" xmlns:a16="http://schemas.microsoft.com/office/drawing/2014/main" id="{160F1F7F-EE11-4094-ABEB-E50237492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="" xmlns:a16="http://schemas.microsoft.com/office/drawing/2014/main" id="{850DA00B-8486-492D-8EF6-AE8E4817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="" xmlns:a16="http://schemas.microsoft.com/office/drawing/2014/main" id="{D017C7E7-C382-4694-B1B7-2B034E2F39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="" xmlns:a16="http://schemas.microsoft.com/office/drawing/2014/main" id="{3E2E3291-A15D-4775-A9FC-45497C30BD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="" xmlns:a16="http://schemas.microsoft.com/office/drawing/2014/main" id="{BD233019-F15D-4A9F-A6F4-741F381E5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="" xmlns:a16="http://schemas.microsoft.com/office/drawing/2014/main" id="{2F50DC6F-10DF-4302-AA04-69BC3FF7C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2467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="" xmlns:a16="http://schemas.microsoft.com/office/drawing/2014/main" id="{479A6F86-7F64-46D8-B449-3E954E2CCE0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="" xmlns:a16="http://schemas.microsoft.com/office/drawing/2014/main" id="{CDB8F876-8151-4114-B9A1-498BD372699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="" xmlns:a16="http://schemas.microsoft.com/office/drawing/2014/main" id="{4BD5E8A1-89CC-404F-BAB5-D2D948E518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="" xmlns:a16="http://schemas.microsoft.com/office/drawing/2014/main" id="{7648E2E3-2166-42A6-B9F0-2A49B71949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="" xmlns:a16="http://schemas.microsoft.com/office/drawing/2014/main" id="{8EB1F3F9-3D04-4204-87A6-23D34946FC5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="" xmlns:a16="http://schemas.microsoft.com/office/drawing/2014/main" id="{2D469EC3-ADF7-402A-8148-6E52315573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="" xmlns:a16="http://schemas.microsoft.com/office/drawing/2014/main" id="{FA4D3A3A-7741-41C8-A3E2-469B13F710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="" xmlns:a16="http://schemas.microsoft.com/office/drawing/2014/main" id="{C3E858A0-15BE-44C8-8FAB-2C6CF62DC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="" xmlns:a16="http://schemas.microsoft.com/office/drawing/2014/main" id="{BA331BA4-2808-413E-B8AB-FF325A3D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="" xmlns:a16="http://schemas.microsoft.com/office/drawing/2014/main" id="{4AA2D299-046F-403B-8BF3-94D429258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="" xmlns:a16="http://schemas.microsoft.com/office/drawing/2014/main" id="{FD4602E2-80D8-4450-90B4-944297DE2A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="" xmlns:a16="http://schemas.microsoft.com/office/drawing/2014/main" id="{B0462944-B3D1-47CE-8091-C98E206441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="" xmlns:a16="http://schemas.microsoft.com/office/drawing/2014/main" id="{05E9EF65-59C1-4095-B5A4-F490DF861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="" xmlns:a16="http://schemas.microsoft.com/office/drawing/2014/main" id="{3DC19939-2A5A-476B-A26F-9A623F2D6D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="" xmlns:a16="http://schemas.microsoft.com/office/drawing/2014/main" id="{BB7B13E1-0316-4E0D-B388-044133B65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="" xmlns:a16="http://schemas.microsoft.com/office/drawing/2014/main" id="{907D2B9D-5F29-44CB-97CC-954C621FB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="" xmlns:a16="http://schemas.microsoft.com/office/drawing/2014/main" id="{42A73A58-B3EE-4368-8966-70CC43518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="" xmlns:a16="http://schemas.microsoft.com/office/drawing/2014/main" id="{4D230054-BE92-4DF9-83F4-E89A26C2D7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="" xmlns:a16="http://schemas.microsoft.com/office/drawing/2014/main" id="{245480F7-0638-4416-8076-9731611F94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="" xmlns:a16="http://schemas.microsoft.com/office/drawing/2014/main" id="{14AE300D-860B-45D3-8609-EEF834604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="" xmlns:a16="http://schemas.microsoft.com/office/drawing/2014/main" id="{365CFABF-03FE-4E22-8E6D-F9207B9098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="" xmlns:a16="http://schemas.microsoft.com/office/drawing/2014/main" id="{8D643F1B-F9A7-4BBE-BE41-5C7BEBABA0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="" xmlns:a16="http://schemas.microsoft.com/office/drawing/2014/main" id="{D4E39AE3-6FA4-49C6-8FD0-3545EFC68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="" xmlns:a16="http://schemas.microsoft.com/office/drawing/2014/main" id="{99CDEB40-8189-4B81-93A6-8BDCE1B7C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="" xmlns:a16="http://schemas.microsoft.com/office/drawing/2014/main" id="{A88AA5CD-4968-4E43-ADB2-BC99F344F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="" xmlns:a16="http://schemas.microsoft.com/office/drawing/2014/main" id="{02A79110-B3E9-472F-AFC5-4831F99A0B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="" xmlns:a16="http://schemas.microsoft.com/office/drawing/2014/main" id="{43325A08-972A-43F2-996D-6511C06B6C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="" xmlns:a16="http://schemas.microsoft.com/office/drawing/2014/main" id="{58B2C6CF-6880-41C4-B3A7-90E3A5351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="" xmlns:a16="http://schemas.microsoft.com/office/drawing/2014/main" id="{28E22E8F-12D2-4795-9E8C-7AF1278475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="" xmlns:a16="http://schemas.microsoft.com/office/drawing/2014/main" id="{3398EE9F-EFA5-41EA-8A65-6677FA70D6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="" xmlns:a16="http://schemas.microsoft.com/office/drawing/2014/main" id="{043625AA-E141-4BEA-80EC-5DB2B326BF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="" xmlns:a16="http://schemas.microsoft.com/office/drawing/2014/main" id="{14C1E65D-E537-450E-958E-A660D56E4B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="" xmlns:a16="http://schemas.microsoft.com/office/drawing/2014/main" id="{961B3949-BDB9-44EF-9612-533103CCB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="" xmlns:a16="http://schemas.microsoft.com/office/drawing/2014/main" id="{7A6B48A1-FBBC-40AB-AC38-41FE14A6D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="" xmlns:a16="http://schemas.microsoft.com/office/drawing/2014/main" id="{995ECE00-3F97-4A00-B50E-A44772158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="" xmlns:a16="http://schemas.microsoft.com/office/drawing/2014/main" id="{A12189FF-710B-445F-B9A5-46A50AEE7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="" xmlns:a16="http://schemas.microsoft.com/office/drawing/2014/main" id="{84580AA0-A31B-4FA1-B39F-757F885CF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="" xmlns:a16="http://schemas.microsoft.com/office/drawing/2014/main" id="{B22DB5C0-99D3-45FE-B92A-459371BD1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="" xmlns:a16="http://schemas.microsoft.com/office/drawing/2014/main" id="{444DBC74-A013-4A98-B2DA-54D63EA9B9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="" xmlns:a16="http://schemas.microsoft.com/office/drawing/2014/main" id="{0DA02A45-EF7E-4852-88ED-E4A10C279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="" xmlns:a16="http://schemas.microsoft.com/office/drawing/2014/main" id="{35AA1A33-5423-47B8-AE4F-FF98B23F4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="" xmlns:a16="http://schemas.microsoft.com/office/drawing/2014/main" id="{75E3CA8C-49F2-4413-AF9B-DAC9727AC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="" xmlns:a16="http://schemas.microsoft.com/office/drawing/2014/main" id="{EE89E882-B4E3-4076-8EE5-B4C3991C9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="" xmlns:a16="http://schemas.microsoft.com/office/drawing/2014/main" id="{A8DCABB4-A6F6-4517-8E8E-B1A8FBECEB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="" xmlns:a16="http://schemas.microsoft.com/office/drawing/2014/main" id="{9C9BE33E-CC6C-4DFF-ACB8-FA85BB603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="" xmlns:a16="http://schemas.microsoft.com/office/drawing/2014/main" id="{011C813E-8713-4062-915D-7B417477A2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="" xmlns:a16="http://schemas.microsoft.com/office/drawing/2014/main" id="{F6C72B3E-D1BA-42C7-B895-58B57F57F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="" xmlns:a16="http://schemas.microsoft.com/office/drawing/2014/main" id="{CC71D3F5-E33F-445D-BA1E-4247D34F9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="" xmlns:a16="http://schemas.microsoft.com/office/drawing/2014/main" id="{0119A346-6457-4288-86B3-BF1BEA578A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="" xmlns:a16="http://schemas.microsoft.com/office/drawing/2014/main" id="{77ED0AE7-7BBA-459A-A346-39BE1C05F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="" xmlns:a16="http://schemas.microsoft.com/office/drawing/2014/main" id="{F246FA1B-79F2-42C1-9EF1-83F755420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="" xmlns:a16="http://schemas.microsoft.com/office/drawing/2014/main" id="{AF924442-00D9-4BFD-9A00-F830827B3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="" xmlns:a16="http://schemas.microsoft.com/office/drawing/2014/main" id="{99111364-448A-48A2-BA0C-38B3B4D3DB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="" xmlns:a16="http://schemas.microsoft.com/office/drawing/2014/main" id="{41FCA325-74D5-49D5-821D-BDD29CB857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="" xmlns:a16="http://schemas.microsoft.com/office/drawing/2014/main" id="{3DB7D30E-0731-4A93-AE6D-C69158B6F0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="" xmlns:a16="http://schemas.microsoft.com/office/drawing/2014/main" id="{64D611BE-3269-440D-A2DA-EF2FCE30A3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="" xmlns:a16="http://schemas.microsoft.com/office/drawing/2014/main" id="{10F8EBEF-CC66-463B-9CE5-A384DD973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="" xmlns:a16="http://schemas.microsoft.com/office/drawing/2014/main" id="{562383AD-6F53-4C7D-AB29-1989995C9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="" xmlns:a16="http://schemas.microsoft.com/office/drawing/2014/main" id="{EEC0ABC4-9574-4D40-95B0-0530671177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="" xmlns:a16="http://schemas.microsoft.com/office/drawing/2014/main" id="{98109B95-04A4-4179-BD1D-905D51778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="" xmlns:a16="http://schemas.microsoft.com/office/drawing/2014/main" id="{85750615-EC09-47AD-8008-75CDCADD44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="" xmlns:a16="http://schemas.microsoft.com/office/drawing/2014/main" id="{D9EDD61F-20B1-4BA7-B8AA-0B490AA4D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3176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="" xmlns:a16="http://schemas.microsoft.com/office/drawing/2014/main" id="{45AB69B2-BC08-427F-94E3-5839C0ABFB4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="" xmlns:a16="http://schemas.microsoft.com/office/drawing/2014/main" id="{6F92C9F8-9B44-4A9E-B7D1-4B6A7E2CA5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="" xmlns:a16="http://schemas.microsoft.com/office/drawing/2014/main" id="{281C23B2-D7F3-4611-84AE-3A1100D686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="" xmlns:a16="http://schemas.microsoft.com/office/drawing/2014/main" id="{B7BD91D6-5CA9-4C41-AECE-840AA994334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="" xmlns:a16="http://schemas.microsoft.com/office/drawing/2014/main" id="{E7BA9A68-096D-44FE-8C46-C30A02F3F57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="" xmlns:a16="http://schemas.microsoft.com/office/drawing/2014/main" id="{169146F1-0830-49F4-B9D4-528568330F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="" xmlns:a16="http://schemas.microsoft.com/office/drawing/2014/main" id="{500B9AE8-8427-4852-99E8-0D2AEC433A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="" xmlns:a16="http://schemas.microsoft.com/office/drawing/2014/main" id="{D8B2C32E-6CCC-4DF7-A351-1B19A431C4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="" xmlns:a16="http://schemas.microsoft.com/office/drawing/2014/main" id="{7D98C03E-2003-44D8-AED8-C7335416A3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="" xmlns:a16="http://schemas.microsoft.com/office/drawing/2014/main" id="{3210E2F7-BE84-40EF-A9C8-997C13C1C0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="" xmlns:a16="http://schemas.microsoft.com/office/drawing/2014/main" id="{4FE9C29D-582C-4259-9243-9DBC9D95E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="" xmlns:a16="http://schemas.microsoft.com/office/drawing/2014/main" id="{B12FE4F4-79A6-4EB8-97B0-5F34906054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="" xmlns:a16="http://schemas.microsoft.com/office/drawing/2014/main" id="{22298E70-36A1-45B2-A5CE-A7FB84340C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="" xmlns:a16="http://schemas.microsoft.com/office/drawing/2014/main" id="{8D05C2CD-44D1-4706-943A-0E36907B6B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="" xmlns:a16="http://schemas.microsoft.com/office/drawing/2014/main" id="{28EB5BB8-724D-4F1B-8E30-E1D2172F7B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="" xmlns:a16="http://schemas.microsoft.com/office/drawing/2014/main" id="{29EF63B9-B92C-4F17-9ABD-736987C17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="" xmlns:a16="http://schemas.microsoft.com/office/drawing/2014/main" id="{641F0ECD-398A-4E49-B448-9E1CB8EEE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="" xmlns:a16="http://schemas.microsoft.com/office/drawing/2014/main" id="{97B55A62-A4B4-4F05-AFA6-4AA187E7A8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="" xmlns:a16="http://schemas.microsoft.com/office/drawing/2014/main" id="{39AD0113-1342-48A2-ABD8-3215F5EB26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="" xmlns:a16="http://schemas.microsoft.com/office/drawing/2014/main" id="{51978CB6-A47A-48E5-BBC7-6255925F8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="" xmlns:a16="http://schemas.microsoft.com/office/drawing/2014/main" id="{A204F686-0F35-442C-BB44-F642AF90DA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="" xmlns:a16="http://schemas.microsoft.com/office/drawing/2014/main" id="{62A0B2C8-E55D-4F00-B7B2-8F43C76DE1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="" xmlns:a16="http://schemas.microsoft.com/office/drawing/2014/main" id="{04368359-D6FF-42DC-8921-01059BEEB2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="" xmlns:a16="http://schemas.microsoft.com/office/drawing/2014/main" id="{88471CF4-E9F9-4568-8054-AD43FB859D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="" xmlns:a16="http://schemas.microsoft.com/office/drawing/2014/main" id="{321F8ECD-DE2E-4C80-A8FC-C02C15350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="" xmlns:a16="http://schemas.microsoft.com/office/drawing/2014/main" id="{7BB31AFF-0DCA-4A69-97EF-F22BCB9954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="" xmlns:a16="http://schemas.microsoft.com/office/drawing/2014/main" id="{6F5E529A-250C-4D65-8F8E-55E5A5B213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="" xmlns:a16="http://schemas.microsoft.com/office/drawing/2014/main" id="{AE845371-0113-4911-B209-B26A0ECD0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="" xmlns:a16="http://schemas.microsoft.com/office/drawing/2014/main" id="{AA5A31F8-D531-438B-8021-41CCFBB5B7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="" xmlns:a16="http://schemas.microsoft.com/office/drawing/2014/main" id="{2C8A3253-7EE2-4566-83E3-51F9D5035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="" xmlns:a16="http://schemas.microsoft.com/office/drawing/2014/main" id="{F31DB0E6-F1AA-476C-99E5-B4F8422A0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="" xmlns:a16="http://schemas.microsoft.com/office/drawing/2014/main" id="{73910B45-A0C2-4F8A-8C37-5BDED0F8F1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="" xmlns:a16="http://schemas.microsoft.com/office/drawing/2014/main" id="{3646DDC5-1FC9-4AA1-98A8-618724C532C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="" xmlns:a16="http://schemas.microsoft.com/office/drawing/2014/main" id="{8AC8FCAA-C4EE-41C4-9EE2-4AC809E9BE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="" xmlns:a16="http://schemas.microsoft.com/office/drawing/2014/main" id="{001351B9-32BC-4092-9489-3178F8F31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="" xmlns:a16="http://schemas.microsoft.com/office/drawing/2014/main" id="{C95D2276-A26F-4B6E-8292-7971010B9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="" xmlns:a16="http://schemas.microsoft.com/office/drawing/2014/main" id="{B7793D21-3B63-4DEA-81E9-B6C0E49189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="" xmlns:a16="http://schemas.microsoft.com/office/drawing/2014/main" id="{063FFF3E-D43D-48D9-ABCC-5D27E9F6F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="" xmlns:a16="http://schemas.microsoft.com/office/drawing/2014/main" id="{9538B2D6-7EEC-4766-B067-59FDA15688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="" xmlns:a16="http://schemas.microsoft.com/office/drawing/2014/main" id="{DE2EB114-F153-4EE2-A225-ED9E92482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="" xmlns:a16="http://schemas.microsoft.com/office/drawing/2014/main" id="{203E0ED8-F95A-47F4-A9F5-52919C4BDC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="" xmlns:a16="http://schemas.microsoft.com/office/drawing/2014/main" id="{905C97A9-9AAF-4C8C-9B09-34711F17A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="" xmlns:a16="http://schemas.microsoft.com/office/drawing/2014/main" id="{3FE598C9-097E-4717-BC45-5AF047A12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="" xmlns:a16="http://schemas.microsoft.com/office/drawing/2014/main" id="{1EC7357E-1652-4FFA-9D9C-A23C5BA07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="" xmlns:a16="http://schemas.microsoft.com/office/drawing/2014/main" id="{FA085C69-BE3C-40FE-806B-C53E11EA0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="" xmlns:a16="http://schemas.microsoft.com/office/drawing/2014/main" id="{79826D87-9B2B-49AA-B44C-3B25EB0A0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="" xmlns:a16="http://schemas.microsoft.com/office/drawing/2014/main" id="{BBC33D55-50CC-4F10-970C-1C11FEDE86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="" xmlns:a16="http://schemas.microsoft.com/office/drawing/2014/main" id="{5A0D0074-D69D-4FAB-B96D-EAD07D334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="" xmlns:a16="http://schemas.microsoft.com/office/drawing/2014/main" id="{2243A0E5-4897-4FFF-9D52-C0E62CBE3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="" xmlns:a16="http://schemas.microsoft.com/office/drawing/2014/main" id="{17740086-45DD-4B31-A792-EEE9E55277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="" xmlns:a16="http://schemas.microsoft.com/office/drawing/2014/main" id="{28286BE2-52D7-4EA2-A8CA-7ECA1CBA7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="" xmlns:a16="http://schemas.microsoft.com/office/drawing/2014/main" id="{ED204BE5-1978-45AC-9FB6-A6DCAB316C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="" xmlns:a16="http://schemas.microsoft.com/office/drawing/2014/main" id="{A758FDE8-5C3A-4373-8191-5995131741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="" xmlns:a16="http://schemas.microsoft.com/office/drawing/2014/main" id="{09E23A29-1721-46B7-815C-5543E03E2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="" xmlns:a16="http://schemas.microsoft.com/office/drawing/2014/main" id="{23FE43DE-1560-4C6F-A732-B94CB2CCAA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="" xmlns:a16="http://schemas.microsoft.com/office/drawing/2014/main" id="{7EE0D194-1FFC-4B0D-8C2B-6FE56F5410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="" xmlns:a16="http://schemas.microsoft.com/office/drawing/2014/main" id="{98B0D113-F0C7-43CD-A506-9A8C6B44B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="" xmlns:a16="http://schemas.microsoft.com/office/drawing/2014/main" id="{7BC6F2E2-7FEC-42B6-B56C-64B6FFB874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="" xmlns:a16="http://schemas.microsoft.com/office/drawing/2014/main" id="{006CB715-C7A5-48ED-97E2-669AD50068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="" xmlns:a16="http://schemas.microsoft.com/office/drawing/2014/main" id="{EE7C80A4-9201-4C18-B0E3-79942FC170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="" xmlns:a16="http://schemas.microsoft.com/office/drawing/2014/main" id="{A2B9D366-3501-4E6D-81A1-1A53FBC52E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="" xmlns:a16="http://schemas.microsoft.com/office/drawing/2014/main" id="{C8337269-C775-410D-A81D-D4D8740EA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32586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="" xmlns:a16="http://schemas.microsoft.com/office/drawing/2014/main" id="{41CC321A-0AE2-4A8A-992D-26EFFC0FA599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79" name="Text Placeholder 140">
            <a:extLst>
              <a:ext uri="{FF2B5EF4-FFF2-40B4-BE49-F238E27FC236}">
                <a16:creationId xmlns="" xmlns:a16="http://schemas.microsoft.com/office/drawing/2014/main" id="{21CEE2D3-2446-49AA-ABB7-2B547ACDF2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="" xmlns:a16="http://schemas.microsoft.com/office/drawing/2014/main" id="{44A6DB05-6799-4877-AB97-C4AFB0F28B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="" xmlns:a16="http://schemas.microsoft.com/office/drawing/2014/main" id="{7AEC2C5E-1EAA-493F-8CD4-FB1EB73C1A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="" xmlns:a16="http://schemas.microsoft.com/office/drawing/2014/main" id="{1C52633D-8244-4A26-8FE9-5BC32FD2ED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="" xmlns:a16="http://schemas.microsoft.com/office/drawing/2014/main" id="{2606AAAC-A4F4-4827-9353-ED64EEC2C0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="" xmlns:a16="http://schemas.microsoft.com/office/drawing/2014/main" id="{CEB79216-F774-400D-8C5F-64FCC8288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="" xmlns:a16="http://schemas.microsoft.com/office/drawing/2014/main" id="{B71822C9-BBB3-4881-950B-01543631D4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="" xmlns:a16="http://schemas.microsoft.com/office/drawing/2014/main" id="{7E329FE3-63B4-4009-BE74-CC2437E8FD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="" xmlns:a16="http://schemas.microsoft.com/office/drawing/2014/main" id="{A43C7877-CD8F-40E2-B1A8-D140A344E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="" xmlns:a16="http://schemas.microsoft.com/office/drawing/2014/main" id="{FAFC5A6C-93A5-4A5F-9306-04972F0AE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="" xmlns:a16="http://schemas.microsoft.com/office/drawing/2014/main" id="{A7471689-80F3-4916-AF89-C29133FD4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="" xmlns:a16="http://schemas.microsoft.com/office/drawing/2014/main" id="{DB2B2874-E684-4772-AE85-805E0F6E3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="" xmlns:a16="http://schemas.microsoft.com/office/drawing/2014/main" id="{03FFE667-42BD-4F0C-996F-E1A3F159C6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="" xmlns:a16="http://schemas.microsoft.com/office/drawing/2014/main" id="{D62B1E01-A359-4A67-BE83-878B007BC5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="" xmlns:a16="http://schemas.microsoft.com/office/drawing/2014/main" id="{AE23CB7C-8A6D-4BC1-B5FF-F76575A60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="" xmlns:a16="http://schemas.microsoft.com/office/drawing/2014/main" id="{F4A26FC3-0321-4C72-8F11-FCC6C7B525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="" xmlns:a16="http://schemas.microsoft.com/office/drawing/2014/main" id="{ABA0E4EE-1890-4B82-BBEA-AD434AF8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="" xmlns:a16="http://schemas.microsoft.com/office/drawing/2014/main" id="{165C6709-8899-4F31-AEE3-B537425BA3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="" xmlns:a16="http://schemas.microsoft.com/office/drawing/2014/main" id="{7E891DF3-F827-4268-B8C6-71B33BB5F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="" xmlns:a16="http://schemas.microsoft.com/office/drawing/2014/main" id="{C5ED5C2C-D0E8-4650-A7EA-9EC91189C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="" xmlns:a16="http://schemas.microsoft.com/office/drawing/2014/main" id="{DA90F9AE-68E2-451C-8C04-17529AD4DC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="" xmlns:a16="http://schemas.microsoft.com/office/drawing/2014/main" id="{EADB0987-13F3-4876-AE51-A327302F1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="" xmlns:a16="http://schemas.microsoft.com/office/drawing/2014/main" id="{7B061FE8-6228-4A9A-826C-FE4242A69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="" xmlns:a16="http://schemas.microsoft.com/office/drawing/2014/main" id="{6D8ADDE7-FED2-42DF-8FC5-EC279F28DD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="" xmlns:a16="http://schemas.microsoft.com/office/drawing/2014/main" id="{20EE590D-9B1E-4E8F-93AE-7209574BE0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="" xmlns:a16="http://schemas.microsoft.com/office/drawing/2014/main" id="{F88E6B26-596D-4245-BE33-F985E66AA9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="" xmlns:a16="http://schemas.microsoft.com/office/drawing/2014/main" id="{D8393A93-039B-45F8-B3EA-677FD96C41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="" xmlns:a16="http://schemas.microsoft.com/office/drawing/2014/main" id="{E7821795-C199-4CD1-8A95-774469D3F8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="" xmlns:a16="http://schemas.microsoft.com/office/drawing/2014/main" id="{3528F85B-280E-4ED5-B86B-15365191AC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="" xmlns:a16="http://schemas.microsoft.com/office/drawing/2014/main" id="{872B2F7B-F5BB-4FAC-BCAB-B776C7306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="" xmlns:a16="http://schemas.microsoft.com/office/drawing/2014/main" id="{1861E282-4784-47C2-BB23-08219D4E34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="" xmlns:a16="http://schemas.microsoft.com/office/drawing/2014/main" id="{1630668C-8D90-46B1-86A7-E5358BFF9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="" xmlns:a16="http://schemas.microsoft.com/office/drawing/2014/main" id="{EE4DC629-3872-43DE-BF5A-17E0082B1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="" xmlns:a16="http://schemas.microsoft.com/office/drawing/2014/main" id="{62B44810-F5D7-457F-B8A3-1C39EC83E2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="" xmlns:a16="http://schemas.microsoft.com/office/drawing/2014/main" id="{B2176672-9850-4AB9-B347-D448D47797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="" xmlns:a16="http://schemas.microsoft.com/office/drawing/2014/main" id="{A3A8F8B1-DD28-4A58-81BA-4E8525BEFD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="" xmlns:a16="http://schemas.microsoft.com/office/drawing/2014/main" id="{6C582130-A062-4035-8BF9-1551D591E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="" xmlns:a16="http://schemas.microsoft.com/office/drawing/2014/main" id="{23441879-8C28-4516-81E9-F746F594C2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="" xmlns:a16="http://schemas.microsoft.com/office/drawing/2014/main" id="{45BDF2EC-5A8F-4CF7-81DD-5F1A725E3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="" xmlns:a16="http://schemas.microsoft.com/office/drawing/2014/main" id="{F74A0107-E063-43A7-A96B-712D91C89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="" xmlns:a16="http://schemas.microsoft.com/office/drawing/2014/main" id="{E32958C6-BE09-4809-B9E0-504AE181F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="" xmlns:a16="http://schemas.microsoft.com/office/drawing/2014/main" id="{EB9AFC25-4C4D-4B1A-B776-904EB70DD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="" xmlns:a16="http://schemas.microsoft.com/office/drawing/2014/main" id="{A1527852-91E6-4272-B192-ED1318150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="" xmlns:a16="http://schemas.microsoft.com/office/drawing/2014/main" id="{FBE5A300-24E3-4A93-A67B-6F102C53DA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="" xmlns:a16="http://schemas.microsoft.com/office/drawing/2014/main" id="{26EB4922-ECE1-4BF4-A362-47751C13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="" xmlns:a16="http://schemas.microsoft.com/office/drawing/2014/main" id="{2A7EADE0-27C5-4420-B2F5-7CB269E0D6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="" xmlns:a16="http://schemas.microsoft.com/office/drawing/2014/main" id="{3EBFBCAC-1856-4444-A91C-4C81B7F18E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="" xmlns:a16="http://schemas.microsoft.com/office/drawing/2014/main" id="{52E33841-48EA-456A-A350-81E784EBE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="" xmlns:a16="http://schemas.microsoft.com/office/drawing/2014/main" id="{21DF18E6-89EA-46BC-A2F7-339135A45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="" xmlns:a16="http://schemas.microsoft.com/office/drawing/2014/main" id="{544220B8-8184-47D1-962D-701264A3F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="" xmlns:a16="http://schemas.microsoft.com/office/drawing/2014/main" id="{1FA0ADB3-5E00-42EA-B3BF-70EC87E6D7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="" xmlns:a16="http://schemas.microsoft.com/office/drawing/2014/main" id="{911DD7EB-1A25-473C-903C-6C497DD046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="" xmlns:a16="http://schemas.microsoft.com/office/drawing/2014/main" id="{853B69C5-F4FF-4391-9567-3204D8F2EA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="" xmlns:a16="http://schemas.microsoft.com/office/drawing/2014/main" id="{0535B51B-9C9D-49A7-B7E1-20E728C6D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="" xmlns:a16="http://schemas.microsoft.com/office/drawing/2014/main" id="{3E79BE2B-9DFC-4254-A984-2E34ED21F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="" xmlns:a16="http://schemas.microsoft.com/office/drawing/2014/main" id="{41E7890D-D067-41D3-9266-AD074EF6E9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="" xmlns:a16="http://schemas.microsoft.com/office/drawing/2014/main" id="{C8095581-68B5-470B-B2E0-6D389D4EB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="" xmlns:a16="http://schemas.microsoft.com/office/drawing/2014/main" id="{0C13E48D-4F2D-45B0-A677-6F99E096B8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="" xmlns:a16="http://schemas.microsoft.com/office/drawing/2014/main" id="{F114AA74-9106-4470-AB9B-E93589EF92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="" xmlns:a16="http://schemas.microsoft.com/office/drawing/2014/main" id="{178C0438-0328-4BC8-AD19-73D9984C3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="" xmlns:a16="http://schemas.microsoft.com/office/drawing/2014/main" id="{2EE83936-0D62-4DDE-9C4C-454F0DC62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1621343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="" xmlns:a16="http://schemas.microsoft.com/office/drawing/2014/main" id="{C10C478F-455F-441B-BDBE-2002A3DF56C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="" xmlns:a16="http://schemas.microsoft.com/office/drawing/2014/main" id="{C8CCE84A-B00C-40B2-9BC7-A47339E84D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="" xmlns:a16="http://schemas.microsoft.com/office/drawing/2014/main" id="{F3FC11CA-678D-4166-BF69-F9E15F3B55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="" xmlns:a16="http://schemas.microsoft.com/office/drawing/2014/main" id="{D80B7B2B-4F92-4EED-9142-4619262F7E8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="" xmlns:a16="http://schemas.microsoft.com/office/drawing/2014/main" id="{71F13FEA-2949-4AE5-ADE2-EB05ED62C2B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="" xmlns:a16="http://schemas.microsoft.com/office/drawing/2014/main" id="{A2312B77-3ABB-4F6C-A2FB-0EA8C28AC6D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="" xmlns:a16="http://schemas.microsoft.com/office/drawing/2014/main" id="{C43F185F-6E7E-4608-BA33-A6A81DCC1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="" xmlns:a16="http://schemas.microsoft.com/office/drawing/2014/main" id="{606EC5DB-E82D-4E68-9A3C-48988A38FC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="" xmlns:a16="http://schemas.microsoft.com/office/drawing/2014/main" id="{C42FBEF0-A016-483A-B35B-5F32F8E6B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="" xmlns:a16="http://schemas.microsoft.com/office/drawing/2014/main" id="{8AEC197E-6CCD-47B4-9315-EEFA7C41A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="" xmlns:a16="http://schemas.microsoft.com/office/drawing/2014/main" id="{87163025-C2EA-4C40-9F5A-25092EF78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="" xmlns:a16="http://schemas.microsoft.com/office/drawing/2014/main" id="{37C463DF-EF20-4668-AEE6-F7D9015AC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="" xmlns:a16="http://schemas.microsoft.com/office/drawing/2014/main" id="{996A8C3B-1A99-4843-B53D-F4FF469B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="" xmlns:a16="http://schemas.microsoft.com/office/drawing/2014/main" id="{72B1725B-21A6-404C-A946-324C8F015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="" xmlns:a16="http://schemas.microsoft.com/office/drawing/2014/main" id="{1B067B93-38FC-4918-827C-460218C382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="" xmlns:a16="http://schemas.microsoft.com/office/drawing/2014/main" id="{72743163-6E34-4EA5-BFEC-CC5EB8E03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="" xmlns:a16="http://schemas.microsoft.com/office/drawing/2014/main" id="{E28AC178-9153-4495-A455-ABCA7D8DF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="" xmlns:a16="http://schemas.microsoft.com/office/drawing/2014/main" id="{F1A0AD0B-28F4-458A-B1C1-871289B887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="" xmlns:a16="http://schemas.microsoft.com/office/drawing/2014/main" id="{B593218A-5971-4EF9-A810-3E2C282A5B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="" xmlns:a16="http://schemas.microsoft.com/office/drawing/2014/main" id="{24AB814A-74F9-4AB8-B1DF-FEC1C3548A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="" xmlns:a16="http://schemas.microsoft.com/office/drawing/2014/main" id="{3F49210D-759A-4188-97C9-52CB1C382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="" xmlns:a16="http://schemas.microsoft.com/office/drawing/2014/main" id="{5514F2C2-1016-4B68-B7F7-BCDC6B321F8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="" xmlns:a16="http://schemas.microsoft.com/office/drawing/2014/main" id="{7FA63962-1BA4-4044-A401-662A0AAE3A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="" xmlns:a16="http://schemas.microsoft.com/office/drawing/2014/main" id="{A9EB0693-D40F-4590-A3A7-94366D675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="" xmlns:a16="http://schemas.microsoft.com/office/drawing/2014/main" id="{C79D96A8-6E13-4A07-9D1E-734939FC3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="" xmlns:a16="http://schemas.microsoft.com/office/drawing/2014/main" id="{8A3E3CDD-C74F-4719-B98D-BEBEDBDC6F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="" xmlns:a16="http://schemas.microsoft.com/office/drawing/2014/main" id="{BE67DF26-EBB2-44BA-9CD6-5A925C466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="" xmlns:a16="http://schemas.microsoft.com/office/drawing/2014/main" id="{8754FB71-EF26-433C-AA6E-B75075BA2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="" xmlns:a16="http://schemas.microsoft.com/office/drawing/2014/main" id="{2CB76E17-2CC1-43B6-878C-001FEB4D15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="" xmlns:a16="http://schemas.microsoft.com/office/drawing/2014/main" id="{A209CC2D-D65F-478F-B078-F7401E4BED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="" xmlns:a16="http://schemas.microsoft.com/office/drawing/2014/main" id="{8B3E648E-677F-4628-86B6-041E57EB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="" xmlns:a16="http://schemas.microsoft.com/office/drawing/2014/main" id="{84832DC4-B683-44EA-A405-5435C6B4CD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="" xmlns:a16="http://schemas.microsoft.com/office/drawing/2014/main" id="{C67B6A35-A93E-48D0-A461-543B1323D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="" xmlns:a16="http://schemas.microsoft.com/office/drawing/2014/main" id="{3E8A6EA2-8577-4D4F-B41B-87E148AD1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="" xmlns:a16="http://schemas.microsoft.com/office/drawing/2014/main" id="{A233CD04-4F52-4E96-8E1C-22D0180FD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="" xmlns:a16="http://schemas.microsoft.com/office/drawing/2014/main" id="{3DB92F21-AAF9-4837-BEE7-E3FD0AA8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="" xmlns:a16="http://schemas.microsoft.com/office/drawing/2014/main" id="{2E84D01B-DB0B-48D1-8FAE-0D678C825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="" xmlns:a16="http://schemas.microsoft.com/office/drawing/2014/main" id="{EFBE4A4B-76F6-41F6-88AE-2BFA17815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="" xmlns:a16="http://schemas.microsoft.com/office/drawing/2014/main" id="{E50C4DF2-912F-4ADE-8908-14A094DD16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="" xmlns:a16="http://schemas.microsoft.com/office/drawing/2014/main" id="{A190AD29-7CE0-45FD-BA79-6B1D0F785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="" xmlns:a16="http://schemas.microsoft.com/office/drawing/2014/main" id="{53C8236B-B06D-44F9-8908-2401DE858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="" xmlns:a16="http://schemas.microsoft.com/office/drawing/2014/main" id="{7DBAA6DB-CE8F-419F-9643-4E48B103B8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="" xmlns:a16="http://schemas.microsoft.com/office/drawing/2014/main" id="{4E5429F3-6897-4F13-BB24-9FF8F7E83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="" xmlns:a16="http://schemas.microsoft.com/office/drawing/2014/main" id="{FCF87DDC-7854-439A-A342-603E83771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="" xmlns:a16="http://schemas.microsoft.com/office/drawing/2014/main" id="{4969DA66-F387-4C6B-AB46-E8AE72A3C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="" xmlns:a16="http://schemas.microsoft.com/office/drawing/2014/main" id="{4D5247FE-CCE7-4FA9-95A0-E2E05647F2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="" xmlns:a16="http://schemas.microsoft.com/office/drawing/2014/main" id="{2B4F34CB-5D1D-472E-A7C4-637CD74D40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="" xmlns:a16="http://schemas.microsoft.com/office/drawing/2014/main" id="{9BFFF8F6-D3E9-4B58-A485-39EDAFEE72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="" xmlns:a16="http://schemas.microsoft.com/office/drawing/2014/main" id="{9D476373-4D59-4541-9F7F-4A95D9C1B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="" xmlns:a16="http://schemas.microsoft.com/office/drawing/2014/main" id="{C8E6D0AC-4DCE-4704-A040-7973972818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="" xmlns:a16="http://schemas.microsoft.com/office/drawing/2014/main" id="{9EC3E19C-BC88-4848-861C-66D7539035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="" xmlns:a16="http://schemas.microsoft.com/office/drawing/2014/main" id="{957343A6-5C9C-4EA6-A7B4-6B97294E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="" xmlns:a16="http://schemas.microsoft.com/office/drawing/2014/main" id="{646274FA-B9F9-41B6-BC70-12299DA135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="" xmlns:a16="http://schemas.microsoft.com/office/drawing/2014/main" id="{25980715-089E-4BA5-BA80-3A2AD7974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="" xmlns:a16="http://schemas.microsoft.com/office/drawing/2014/main" id="{3274FA35-3B13-46A3-BE29-270ED68B8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="" xmlns:a16="http://schemas.microsoft.com/office/drawing/2014/main" id="{57E4A69F-2E9E-4EB2-9CD3-0ECB29838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="" xmlns:a16="http://schemas.microsoft.com/office/drawing/2014/main" id="{4D007C36-E70A-4612-BF46-186C4424D6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="" xmlns:a16="http://schemas.microsoft.com/office/drawing/2014/main" id="{76560084-E0C3-4D37-A698-8A05704F5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="" xmlns:a16="http://schemas.microsoft.com/office/drawing/2014/main" id="{3F55C39C-6F98-48AF-AFE0-337DEA657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="" xmlns:a16="http://schemas.microsoft.com/office/drawing/2014/main" id="{6F2D313F-6617-4255-BA10-B1E3617BED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="" xmlns:a16="http://schemas.microsoft.com/office/drawing/2014/main" id="{82DA19BD-775F-49B5-B31A-2B94D56CA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="" xmlns:a16="http://schemas.microsoft.com/office/drawing/2014/main" id="{8F12CA56-E84E-4A4A-BCF4-0F216ADF8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385034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="" xmlns:a16="http://schemas.microsoft.com/office/drawing/2014/main" id="{47A22F7D-DF33-4F8D-A9EA-63B0438656D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=""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=""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=""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=""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=""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=""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=""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=""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=""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=""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=""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=""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=""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=""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=""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=""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=""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=""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=""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=""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=""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=""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=""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=""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=""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=""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=""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=""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=""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=""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=""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=""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=""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=""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=""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=""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=""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=""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=""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=""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=""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=""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=""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=""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=""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=""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=""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=""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=""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=""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=""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=""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=""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=""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=""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=""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=""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=""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=""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=""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=""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99571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=""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Drag picture to placeholder or click icon to add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=""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592000" rIns="1404000" anchor="t" anchorCtr="0">
            <a:noAutofit/>
          </a:bodyPr>
          <a:lstStyle>
            <a:lvl1pPr marL="0" indent="0" algn="l">
              <a:spcBef>
                <a:spcPts val="700"/>
              </a:spcBef>
              <a:spcAft>
                <a:spcPts val="7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9" name="Text Placeholder 135">
            <a:extLst>
              <a:ext uri="{FF2B5EF4-FFF2-40B4-BE49-F238E27FC236}">
                <a16:creationId xmlns=""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=""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=""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443970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41" name="Freeform: Shape 140">
            <a:extLst>
              <a:ext uri="{FF2B5EF4-FFF2-40B4-BE49-F238E27FC236}">
                <a16:creationId xmlns="" xmlns:a16="http://schemas.microsoft.com/office/drawing/2014/main" id="{B82B060E-C449-476D-81AF-73F73758E93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="" xmlns:a16="http://schemas.microsoft.com/office/drawing/2014/main" id="{8E997143-9EDE-47BB-ADFC-6F0549F2EF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="" xmlns:a16="http://schemas.microsoft.com/office/drawing/2014/main" id="{510D478E-A393-4A84-AAFF-27DDE04859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="" xmlns:a16="http://schemas.microsoft.com/office/drawing/2014/main" id="{D5A7ED87-9A48-43B5-B9DA-E8CC457638F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="" xmlns:a16="http://schemas.microsoft.com/office/drawing/2014/main" id="{63A016A6-F852-44BE-8DDF-C6F7E096F6E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="" xmlns:a16="http://schemas.microsoft.com/office/drawing/2014/main" id="{D9BE71D4-CF4C-4B88-92AF-3978D52793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="" xmlns:a16="http://schemas.microsoft.com/office/drawing/2014/main" id="{183BAC82-3B3F-41A2-9390-CEC78AB0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="" xmlns:a16="http://schemas.microsoft.com/office/drawing/2014/main" id="{71CA95B0-F4F2-42BE-A430-342DB537D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="" xmlns:a16="http://schemas.microsoft.com/office/drawing/2014/main" id="{07F006FD-C11D-4A6A-BC3A-8113028F5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="" xmlns:a16="http://schemas.microsoft.com/office/drawing/2014/main" id="{628A832C-0364-4212-AFE1-7BFE7CC413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="" xmlns:a16="http://schemas.microsoft.com/office/drawing/2014/main" id="{9A03171A-29CE-47A8-BD10-E5809A31F9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="" xmlns:a16="http://schemas.microsoft.com/office/drawing/2014/main" id="{5794CEB7-3667-4CA5-A975-BD816069D2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="" xmlns:a16="http://schemas.microsoft.com/office/drawing/2014/main" id="{BE380839-B55F-4B47-82B8-665B918B8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="" xmlns:a16="http://schemas.microsoft.com/office/drawing/2014/main" id="{D744A968-B588-4AA2-840B-9531C801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="" xmlns:a16="http://schemas.microsoft.com/office/drawing/2014/main" id="{09F6F190-334C-41E2-93DB-3CD52B7C23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="" xmlns:a16="http://schemas.microsoft.com/office/drawing/2014/main" id="{42E76368-7A5D-410F-88DC-34CF8920F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="" xmlns:a16="http://schemas.microsoft.com/office/drawing/2014/main" id="{33B12803-098E-464C-9D31-FE150392A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="" xmlns:a16="http://schemas.microsoft.com/office/drawing/2014/main" id="{98EE427A-D9C5-4D9D-940C-21DAC6326C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="" xmlns:a16="http://schemas.microsoft.com/office/drawing/2014/main" id="{E753E5D0-D024-407E-BFAE-587ABA339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="" xmlns:a16="http://schemas.microsoft.com/office/drawing/2014/main" id="{7E622D15-8444-4A5D-86ED-3F76CC18B8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="" xmlns:a16="http://schemas.microsoft.com/office/drawing/2014/main" id="{D7BB7C75-12AF-4DFF-8897-C070BEE67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="" xmlns:a16="http://schemas.microsoft.com/office/drawing/2014/main" id="{A6FEE4B3-D753-4F53-B264-BA64EFDC61D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="" xmlns:a16="http://schemas.microsoft.com/office/drawing/2014/main" id="{C6A3B1E8-D990-426F-A625-58A5FFC3D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="" xmlns:a16="http://schemas.microsoft.com/office/drawing/2014/main" id="{9EFD4F3C-8453-43BB-A747-D7C71C729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="" xmlns:a16="http://schemas.microsoft.com/office/drawing/2014/main" id="{A7E135BD-CBB8-4CB9-BDAA-C284F433F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="" xmlns:a16="http://schemas.microsoft.com/office/drawing/2014/main" id="{4CB4F3BF-32EC-46C9-A156-CC51C1D368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="" xmlns:a16="http://schemas.microsoft.com/office/drawing/2014/main" id="{BE07D4A4-13DD-488C-A4DE-FEBCD8D843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="" xmlns:a16="http://schemas.microsoft.com/office/drawing/2014/main" id="{C647890E-8CDA-4ED8-902B-CEE0CE36E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="" xmlns:a16="http://schemas.microsoft.com/office/drawing/2014/main" id="{0629EC28-6EB3-4213-B70E-A30FC6C91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="" xmlns:a16="http://schemas.microsoft.com/office/drawing/2014/main" id="{F486C334-4F66-42A4-8736-A5A427902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="" xmlns:a16="http://schemas.microsoft.com/office/drawing/2014/main" id="{E8358844-8E14-4921-98EB-32078D1A22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="" xmlns:a16="http://schemas.microsoft.com/office/drawing/2014/main" id="{84DC39AC-AB8F-4BFA-8234-06AEB841E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="" xmlns:a16="http://schemas.microsoft.com/office/drawing/2014/main" id="{BC3B4164-E2FA-4A4B-9F57-001C7F202C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="" xmlns:a16="http://schemas.microsoft.com/office/drawing/2014/main" id="{E5BBB70A-7F4A-4402-A6D9-BEEBFED4F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="" xmlns:a16="http://schemas.microsoft.com/office/drawing/2014/main" id="{73B43FDA-440E-4F15-9B70-5949691D7D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="" xmlns:a16="http://schemas.microsoft.com/office/drawing/2014/main" id="{2DEBE73F-6662-4F14-A1AC-CED1AD6410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="" xmlns:a16="http://schemas.microsoft.com/office/drawing/2014/main" id="{5A38ADC0-FC0A-43D7-B407-521A7521A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="" xmlns:a16="http://schemas.microsoft.com/office/drawing/2014/main" id="{945A9E56-6B28-4673-860A-399F6A124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="" xmlns:a16="http://schemas.microsoft.com/office/drawing/2014/main" id="{D7CDC1FC-822E-4242-A0F1-0BB42A4BE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="" xmlns:a16="http://schemas.microsoft.com/office/drawing/2014/main" id="{DED77337-CA10-47BA-9137-E7CFF9A7F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="" xmlns:a16="http://schemas.microsoft.com/office/drawing/2014/main" id="{CDCF97A1-EBDD-4DB8-881F-F849E7A194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="" xmlns:a16="http://schemas.microsoft.com/office/drawing/2014/main" id="{D938AF5F-0D91-4724-8B46-D95FC8C981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="" xmlns:a16="http://schemas.microsoft.com/office/drawing/2014/main" id="{3E24401D-64E7-4F0E-B8F7-08E10B315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="" xmlns:a16="http://schemas.microsoft.com/office/drawing/2014/main" id="{1D2281AD-8AF5-49CC-B735-1DA3927FA4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="" xmlns:a16="http://schemas.microsoft.com/office/drawing/2014/main" id="{622B076C-E690-452A-B933-73D4A25428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="" xmlns:a16="http://schemas.microsoft.com/office/drawing/2014/main" id="{21C8792C-B8D1-4C14-9EA7-FCEEA6DAE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="" xmlns:a16="http://schemas.microsoft.com/office/drawing/2014/main" id="{9D1F8DB0-F743-42F3-8803-1CD930E62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="" xmlns:a16="http://schemas.microsoft.com/office/drawing/2014/main" id="{65865F79-6793-4CDC-84DB-B4B557E4BC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="" xmlns:a16="http://schemas.microsoft.com/office/drawing/2014/main" id="{C26E84E4-5798-4A2A-A72F-23507AC64D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="" xmlns:a16="http://schemas.microsoft.com/office/drawing/2014/main" id="{7513B94E-0235-4F98-BE37-7EFC87888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="" xmlns:a16="http://schemas.microsoft.com/office/drawing/2014/main" id="{4CBED780-041C-48AD-B806-3D854B295E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="" xmlns:a16="http://schemas.microsoft.com/office/drawing/2014/main" id="{F6DF7D45-68ED-4D8F-99EC-D6F30DF90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="" xmlns:a16="http://schemas.microsoft.com/office/drawing/2014/main" id="{1179F6DB-7382-4299-9861-A59E44BA71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="" xmlns:a16="http://schemas.microsoft.com/office/drawing/2014/main" id="{F7271E52-41B4-43E6-8BEC-184633785A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="" xmlns:a16="http://schemas.microsoft.com/office/drawing/2014/main" id="{EFEF801B-04EF-4D03-9C32-6A2400AB5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="" xmlns:a16="http://schemas.microsoft.com/office/drawing/2014/main" id="{DF2E3E9F-ECA4-4B64-A81C-3007A67EA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="" xmlns:a16="http://schemas.microsoft.com/office/drawing/2014/main" id="{72F4D278-84C8-4970-A020-6206F992FD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="" xmlns:a16="http://schemas.microsoft.com/office/drawing/2014/main" id="{5B7B4E1B-75D8-4956-82CC-D5F67CC32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="" xmlns:a16="http://schemas.microsoft.com/office/drawing/2014/main" id="{B6E4B256-CE84-44FA-8F55-8B01FFC89D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="" xmlns:a16="http://schemas.microsoft.com/office/drawing/2014/main" id="{A720ECEA-1FA7-4EB7-B6A5-A3A78D0583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="" xmlns:a16="http://schemas.microsoft.com/office/drawing/2014/main" id="{5CFCC5FA-F609-4B8D-B4AF-275CE2203F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="" xmlns:a16="http://schemas.microsoft.com/office/drawing/2014/main" id="{0A3F94D4-266E-4FB8-80FE-A278903B8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60759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="" xmlns:a16="http://schemas.microsoft.com/office/drawing/2014/main" id="{B3BFFD5E-A264-42B8-99FC-96BC9D1473F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="" xmlns:a16="http://schemas.microsoft.com/office/drawing/2014/main" id="{4EEF5BBD-28C5-48F0-96B8-968778B0A8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="" xmlns:a16="http://schemas.microsoft.com/office/drawing/2014/main" id="{1CBF4719-DEB3-4EB5-9DD6-C0A4B33FB2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="" xmlns:a16="http://schemas.microsoft.com/office/drawing/2014/main" id="{42D202D4-3C09-404B-8BAC-7E9444C109E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="" xmlns:a16="http://schemas.microsoft.com/office/drawing/2014/main" id="{7830525C-A1E2-4FED-8BC6-5C0FAD98EAC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="" xmlns:a16="http://schemas.microsoft.com/office/drawing/2014/main" id="{3D1AF661-2F92-490B-AA71-7C1167FAD3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="" xmlns:a16="http://schemas.microsoft.com/office/drawing/2014/main" id="{E1025739-3C8F-44A2-81F8-79D59846D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="" xmlns:a16="http://schemas.microsoft.com/office/drawing/2014/main" id="{E8D4E8DB-F856-4AA2-B119-BF586071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="" xmlns:a16="http://schemas.microsoft.com/office/drawing/2014/main" id="{FE8DAB46-7500-4B8A-AD54-8CD2F727C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="" xmlns:a16="http://schemas.microsoft.com/office/drawing/2014/main" id="{255787F9-6783-49A6-A866-00EAA58A9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="" xmlns:a16="http://schemas.microsoft.com/office/drawing/2014/main" id="{76925044-093C-4241-8757-64B6321E47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="" xmlns:a16="http://schemas.microsoft.com/office/drawing/2014/main" id="{38190E3B-BE9F-4830-AE01-94BC0B3AA5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="" xmlns:a16="http://schemas.microsoft.com/office/drawing/2014/main" id="{2F0FDD70-5B98-49BC-AB6C-115497DF4E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="" xmlns:a16="http://schemas.microsoft.com/office/drawing/2014/main" id="{F3B51001-26CD-4142-938F-3A4E7FEC6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="" xmlns:a16="http://schemas.microsoft.com/office/drawing/2014/main" id="{7986774F-2E06-44DC-A255-17282B556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="" xmlns:a16="http://schemas.microsoft.com/office/drawing/2014/main" id="{5B2751A7-9760-43B1-8A81-FD3801900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="" xmlns:a16="http://schemas.microsoft.com/office/drawing/2014/main" id="{A5C38F50-E56B-4A03-97FC-18B8D6DC1E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="" xmlns:a16="http://schemas.microsoft.com/office/drawing/2014/main" id="{E9333C41-2D22-485C-83AE-0683BA866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="" xmlns:a16="http://schemas.microsoft.com/office/drawing/2014/main" id="{E92824AA-8643-4AE0-B4F1-5B064DBED0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="" xmlns:a16="http://schemas.microsoft.com/office/drawing/2014/main" id="{23B70548-E391-4927-9E74-433FA9DE6F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="" xmlns:a16="http://schemas.microsoft.com/office/drawing/2014/main" id="{FE9EB09D-7608-450A-B7B6-097DB2AE2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="" xmlns:a16="http://schemas.microsoft.com/office/drawing/2014/main" id="{0185C5E5-FA72-406D-9838-BB59267692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="" xmlns:a16="http://schemas.microsoft.com/office/drawing/2014/main" id="{2DCF69C5-B1C6-4D8E-98DB-D29F967DC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="" xmlns:a16="http://schemas.microsoft.com/office/drawing/2014/main" id="{1E9634E4-5484-4FA0-821D-FCCBCC5D9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="" xmlns:a16="http://schemas.microsoft.com/office/drawing/2014/main" id="{59E6C1B7-25E5-4E80-AB4F-BAA6D234FE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="" xmlns:a16="http://schemas.microsoft.com/office/drawing/2014/main" id="{6C0806D0-0952-4414-A2A8-794DA14E3C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="" xmlns:a16="http://schemas.microsoft.com/office/drawing/2014/main" id="{6A29AB6B-6A31-459D-8786-8792E1E5E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="" xmlns:a16="http://schemas.microsoft.com/office/drawing/2014/main" id="{2B8BF9A8-ABDD-4B7F-9FE6-6D8C82499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="" xmlns:a16="http://schemas.microsoft.com/office/drawing/2014/main" id="{6E95AB99-4D26-4D08-BDD7-49FF6466F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="" xmlns:a16="http://schemas.microsoft.com/office/drawing/2014/main" id="{0E661CF3-9A5E-4E57-8203-C0AB09F873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="" xmlns:a16="http://schemas.microsoft.com/office/drawing/2014/main" id="{E6F5EA9E-EABE-4DFB-AC04-98CF13F61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="" xmlns:a16="http://schemas.microsoft.com/office/drawing/2014/main" id="{9AA93B66-D04E-4C9B-AB5F-BCE3FC5638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="" xmlns:a16="http://schemas.microsoft.com/office/drawing/2014/main" id="{B27FA445-C716-47D3-A773-FCE0EBB7E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="" xmlns:a16="http://schemas.microsoft.com/office/drawing/2014/main" id="{680D9D62-B945-412C-90DB-5F948A013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="" xmlns:a16="http://schemas.microsoft.com/office/drawing/2014/main" id="{10BDFECA-6230-443D-A4C7-A05723AE0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="" xmlns:a16="http://schemas.microsoft.com/office/drawing/2014/main" id="{54FC83D0-DED2-46A2-B1E7-BFDE640E1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="" xmlns:a16="http://schemas.microsoft.com/office/drawing/2014/main" id="{38154B4A-2AE0-45A0-89D4-0772282D4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="" xmlns:a16="http://schemas.microsoft.com/office/drawing/2014/main" id="{4C3D0E1F-E972-45FB-94A3-13F2BB919C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="" xmlns:a16="http://schemas.microsoft.com/office/drawing/2014/main" id="{1AF20381-5B2F-4CB8-AA30-DD6FD2A75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="" xmlns:a16="http://schemas.microsoft.com/office/drawing/2014/main" id="{4C79F5C2-0974-4D96-8BC3-1826A02BB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="" xmlns:a16="http://schemas.microsoft.com/office/drawing/2014/main" id="{6FD52FF9-8AF6-43DF-8B3C-72A447AA7A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="" xmlns:a16="http://schemas.microsoft.com/office/drawing/2014/main" id="{5DE26265-411E-42EA-BE94-3B5585E6F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="" xmlns:a16="http://schemas.microsoft.com/office/drawing/2014/main" id="{35E0ADBE-E7FC-4E9C-A759-48AE74F10D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="" xmlns:a16="http://schemas.microsoft.com/office/drawing/2014/main" id="{3EBB1E71-436F-4FFE-A34F-82F2EA186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="" xmlns:a16="http://schemas.microsoft.com/office/drawing/2014/main" id="{649E4AA2-A08F-4B2C-A2B2-B48DEA0648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="" xmlns:a16="http://schemas.microsoft.com/office/drawing/2014/main" id="{196F3CDB-D7D2-444D-BE7A-F15B290A9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="" xmlns:a16="http://schemas.microsoft.com/office/drawing/2014/main" id="{23A79429-7FBB-43E4-9417-DCD11BB19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="" xmlns:a16="http://schemas.microsoft.com/office/drawing/2014/main" id="{D7E631A1-3A59-49A5-85D3-5471E0D498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="" xmlns:a16="http://schemas.microsoft.com/office/drawing/2014/main" id="{F1FAE23C-1FF2-4F8F-962D-C47A0AE9A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="" xmlns:a16="http://schemas.microsoft.com/office/drawing/2014/main" id="{4F7952C4-0C62-4E2B-BAB9-195348D661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="" xmlns:a16="http://schemas.microsoft.com/office/drawing/2014/main" id="{FB9E2FA7-F53C-48B8-9605-E60671242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="" xmlns:a16="http://schemas.microsoft.com/office/drawing/2014/main" id="{B7998E4C-2F48-43DC-A339-1B509DBF0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="" xmlns:a16="http://schemas.microsoft.com/office/drawing/2014/main" id="{AB449F57-69E5-4EBA-8605-09FCC296BF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="" xmlns:a16="http://schemas.microsoft.com/office/drawing/2014/main" id="{6BA0E2C6-CEA3-464A-B9BD-D06A2381A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="" xmlns:a16="http://schemas.microsoft.com/office/drawing/2014/main" id="{FDDCA20D-6D84-4DA0-809F-F1D3B103EF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="" xmlns:a16="http://schemas.microsoft.com/office/drawing/2014/main" id="{EBCCCFB6-A156-4248-9B16-C5862847F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="" xmlns:a16="http://schemas.microsoft.com/office/drawing/2014/main" id="{95AB4E91-6793-4722-9259-DE776FF2C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="" xmlns:a16="http://schemas.microsoft.com/office/drawing/2014/main" id="{63E439D4-0218-4F3D-83E6-CFEBA1D70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="" xmlns:a16="http://schemas.microsoft.com/office/drawing/2014/main" id="{A4EE3344-1A3B-4A91-B8DB-C2480D4B3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="" xmlns:a16="http://schemas.microsoft.com/office/drawing/2014/main" id="{34CB702A-2CF3-46C0-A401-E036AE43A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="" xmlns:a16="http://schemas.microsoft.com/office/drawing/2014/main" id="{39760E0C-6151-4470-AB17-BB1A169116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="" xmlns:a16="http://schemas.microsoft.com/office/drawing/2014/main" id="{45853D0B-03E2-49C2-8B64-802874850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014751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="" xmlns:a16="http://schemas.microsoft.com/office/drawing/2014/main" id="{D3C123DC-9BEF-4852-9203-625F258118A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="" xmlns:a16="http://schemas.microsoft.com/office/drawing/2014/main" id="{6342740B-0A9B-46DF-9D4C-4A7B2EED8B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="" xmlns:a16="http://schemas.microsoft.com/office/drawing/2014/main" id="{BD2E997B-935F-4245-9203-21B46B4374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="" xmlns:a16="http://schemas.microsoft.com/office/drawing/2014/main" id="{AAD5D0A5-5386-489F-8DE6-74A99C469B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="" xmlns:a16="http://schemas.microsoft.com/office/drawing/2014/main" id="{6508820F-146B-4E43-98BF-3C77191BA1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="" xmlns:a16="http://schemas.microsoft.com/office/drawing/2014/main" id="{88F198FA-D048-4E88-B374-EF2F679392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="" xmlns:a16="http://schemas.microsoft.com/office/drawing/2014/main" id="{BCE448A4-8F85-45B4-92B8-71FE1198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="" xmlns:a16="http://schemas.microsoft.com/office/drawing/2014/main" id="{96C5A4A4-D3B1-4166-B589-870458C098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="" xmlns:a16="http://schemas.microsoft.com/office/drawing/2014/main" id="{726F7D69-A758-4353-9B45-91EBBDC6E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="" xmlns:a16="http://schemas.microsoft.com/office/drawing/2014/main" id="{7B74DA62-FC83-4170-9DE7-9CD524DB9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="" xmlns:a16="http://schemas.microsoft.com/office/drawing/2014/main" id="{24793274-2878-4F08-A6C2-0A8BB43B1B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="" xmlns:a16="http://schemas.microsoft.com/office/drawing/2014/main" id="{2675BD92-8979-474E-BFA7-F49A4A1723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="" xmlns:a16="http://schemas.microsoft.com/office/drawing/2014/main" id="{6FC0D523-EB39-47AF-BE0A-1EFD7049B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="" xmlns:a16="http://schemas.microsoft.com/office/drawing/2014/main" id="{24505D7F-A912-46C3-8D09-F3BDE2687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="" xmlns:a16="http://schemas.microsoft.com/office/drawing/2014/main" id="{86760ECC-29A8-49B3-ADE5-1A2AA5E753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="" xmlns:a16="http://schemas.microsoft.com/office/drawing/2014/main" id="{302D1FD2-8399-4969-8098-2B1A87E16D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="" xmlns:a16="http://schemas.microsoft.com/office/drawing/2014/main" id="{76C4DB86-5384-4EEF-889C-327D1E3B4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="" xmlns:a16="http://schemas.microsoft.com/office/drawing/2014/main" id="{4BA4EFCD-0717-4A54-933D-D5A8E5B68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="" xmlns:a16="http://schemas.microsoft.com/office/drawing/2014/main" id="{23548561-2872-47F8-B468-F82BEC03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="" xmlns:a16="http://schemas.microsoft.com/office/drawing/2014/main" id="{71E45139-9F25-4498-B3BA-C9601314BA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="" xmlns:a16="http://schemas.microsoft.com/office/drawing/2014/main" id="{FE4C94DF-775C-4C66-99EF-5BFA4A970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="" xmlns:a16="http://schemas.microsoft.com/office/drawing/2014/main" id="{2FBD5F97-2196-4541-B2DB-3EEDFBF5D9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="" xmlns:a16="http://schemas.microsoft.com/office/drawing/2014/main" id="{05D4743A-3A88-4C86-9192-A9F7D21B9F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="" xmlns:a16="http://schemas.microsoft.com/office/drawing/2014/main" id="{42120ED8-88C6-4448-9434-C3F47A9C69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="" xmlns:a16="http://schemas.microsoft.com/office/drawing/2014/main" id="{A6AA46A8-B722-4767-87AD-D3F4EBEBA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="" xmlns:a16="http://schemas.microsoft.com/office/drawing/2014/main" id="{B66ECCBB-DE75-42C4-BD1F-E81FD8212F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="" xmlns:a16="http://schemas.microsoft.com/office/drawing/2014/main" id="{FD14A773-49E6-46A2-B1D1-DEAC3A9214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="" xmlns:a16="http://schemas.microsoft.com/office/drawing/2014/main" id="{E4044D48-82A0-4A3B-A5C1-10E0A8F8C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="" xmlns:a16="http://schemas.microsoft.com/office/drawing/2014/main" id="{9CFAD01A-907D-44EF-B4F0-40C89A6E05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="" xmlns:a16="http://schemas.microsoft.com/office/drawing/2014/main" id="{1DB3CF4D-CB7D-40A9-AE52-58582F6F5B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="" xmlns:a16="http://schemas.microsoft.com/office/drawing/2014/main" id="{A2BFCED5-41D9-4B10-B901-220D2C26A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="" xmlns:a16="http://schemas.microsoft.com/office/drawing/2014/main" id="{A8F60240-25C9-46FA-BA2F-CE45C80DB6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="" xmlns:a16="http://schemas.microsoft.com/office/drawing/2014/main" id="{BFA5C298-EBFC-4FAF-9E79-F750B3662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="" xmlns:a16="http://schemas.microsoft.com/office/drawing/2014/main" id="{963458C1-185C-49AB-AC59-F4778AFF9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="" xmlns:a16="http://schemas.microsoft.com/office/drawing/2014/main" id="{73A5320A-F2C0-4DD2-BF03-62910E08CD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="" xmlns:a16="http://schemas.microsoft.com/office/drawing/2014/main" id="{1357ACF5-7C9E-4E7A-A2E3-A8FD1A154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="" xmlns:a16="http://schemas.microsoft.com/office/drawing/2014/main" id="{72C8B44F-7C3C-4685-8E0D-1568C4633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="" xmlns:a16="http://schemas.microsoft.com/office/drawing/2014/main" id="{E5CB344B-339C-40B7-9D50-05829A532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="" xmlns:a16="http://schemas.microsoft.com/office/drawing/2014/main" id="{5FB68400-6647-4A5F-BA1F-562E918DE0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="" xmlns:a16="http://schemas.microsoft.com/office/drawing/2014/main" id="{BFF88055-226A-4F41-8926-017AF4934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="" xmlns:a16="http://schemas.microsoft.com/office/drawing/2014/main" id="{69804079-239C-4FC7-9B85-E8A139A9E8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="" xmlns:a16="http://schemas.microsoft.com/office/drawing/2014/main" id="{5CC74199-A903-4CA5-AD35-5146F726C9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="" xmlns:a16="http://schemas.microsoft.com/office/drawing/2014/main" id="{22554432-FD1E-447C-944C-57A0049BF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="" xmlns:a16="http://schemas.microsoft.com/office/drawing/2014/main" id="{853F3D02-23F4-48D7-9E7B-C59374285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="" xmlns:a16="http://schemas.microsoft.com/office/drawing/2014/main" id="{D8CBCF71-9F17-426A-B11C-03F2FC42E2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="" xmlns:a16="http://schemas.microsoft.com/office/drawing/2014/main" id="{041F3F29-40B6-4928-8D22-AFC26ACEB6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="" xmlns:a16="http://schemas.microsoft.com/office/drawing/2014/main" id="{7CC2E72B-3E7D-4527-A871-0BB2327F1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="" xmlns:a16="http://schemas.microsoft.com/office/drawing/2014/main" id="{18FBC1DC-E2D5-4E24-AFDE-195CE5F63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="" xmlns:a16="http://schemas.microsoft.com/office/drawing/2014/main" id="{24C9A7BA-FA2D-4671-A8A4-257BB96808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="" xmlns:a16="http://schemas.microsoft.com/office/drawing/2014/main" id="{2AC47FF1-26FC-4312-9333-CC2BDBDF6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="" xmlns:a16="http://schemas.microsoft.com/office/drawing/2014/main" id="{C3057C63-3FDE-41E6-8A88-F2DFAA47F6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="" xmlns:a16="http://schemas.microsoft.com/office/drawing/2014/main" id="{2E7BF3AD-8B18-4636-840E-26C5A9316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="" xmlns:a16="http://schemas.microsoft.com/office/drawing/2014/main" id="{49DFF54B-54AB-4367-9E03-31E937B36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="" xmlns:a16="http://schemas.microsoft.com/office/drawing/2014/main" id="{988E9BF3-2ED4-4A59-BEF4-56183CC3F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="" xmlns:a16="http://schemas.microsoft.com/office/drawing/2014/main" id="{6EF6F548-0F54-405E-8FEE-67F59A07BA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="" xmlns:a16="http://schemas.microsoft.com/office/drawing/2014/main" id="{298FA90C-8289-4827-BF46-D27D70B00F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="" xmlns:a16="http://schemas.microsoft.com/office/drawing/2014/main" id="{C127FB12-2E31-4C31-BC39-4781DD957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="" xmlns:a16="http://schemas.microsoft.com/office/drawing/2014/main" id="{8C4A7A68-5106-4DA3-9849-1859A70CE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="" xmlns:a16="http://schemas.microsoft.com/office/drawing/2014/main" id="{338959A4-2587-46B5-AE7D-915AC4880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="" xmlns:a16="http://schemas.microsoft.com/office/drawing/2014/main" id="{6CD80AF9-E006-4229-8A09-6EACC0D022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="" xmlns:a16="http://schemas.microsoft.com/office/drawing/2014/main" id="{FB2795D3-DEC7-4EE4-9919-188D03A427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="" xmlns:a16="http://schemas.microsoft.com/office/drawing/2014/main" id="{78269DF0-C905-4235-BE10-A7337D0A77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342566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39" name="Freeform: Shape 138">
            <a:extLst>
              <a:ext uri="{FF2B5EF4-FFF2-40B4-BE49-F238E27FC236}">
                <a16:creationId xmlns="" xmlns:a16="http://schemas.microsoft.com/office/drawing/2014/main" id="{99B8548A-14D2-42AC-BB2B-40BE70F37EB7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E842E139-9844-42DD-873A-6980E47B8E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="" xmlns:a16="http://schemas.microsoft.com/office/drawing/2014/main" id="{CB75444A-386A-4B65-BA6B-1B342E7C86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="" xmlns:a16="http://schemas.microsoft.com/office/drawing/2014/main" id="{2AF21B05-7C52-407E-B25B-99C83A458D2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="" xmlns:a16="http://schemas.microsoft.com/office/drawing/2014/main" id="{4ADDF4E7-6D1B-4AC8-A73D-8F280E95761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="" xmlns:a16="http://schemas.microsoft.com/office/drawing/2014/main" id="{ACB83A8B-1785-4EC9-AD50-9AB53E1656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="" xmlns:a16="http://schemas.microsoft.com/office/drawing/2014/main" id="{417779E8-41A6-4753-A5AD-5E93A0783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="" xmlns:a16="http://schemas.microsoft.com/office/drawing/2014/main" id="{5D5C5D97-80B1-403A-AA03-209CCF744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="" xmlns:a16="http://schemas.microsoft.com/office/drawing/2014/main" id="{5627A2CA-B8A4-4379-8E38-6791FCE904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="" xmlns:a16="http://schemas.microsoft.com/office/drawing/2014/main" id="{0CA611B4-ABCA-400B-B8D0-72652EB872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="" xmlns:a16="http://schemas.microsoft.com/office/drawing/2014/main" id="{5F086AAA-279E-4646-9B9C-DFD3C77CC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="" xmlns:a16="http://schemas.microsoft.com/office/drawing/2014/main" id="{D33C05D4-95B3-4AB1-9F40-83DA270E9F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="" xmlns:a16="http://schemas.microsoft.com/office/drawing/2014/main" id="{5DB44559-F687-44BF-8E03-ED0417AC8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="" xmlns:a16="http://schemas.microsoft.com/office/drawing/2014/main" id="{0EDC64AE-8774-444A-9995-4412DF012E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="" xmlns:a16="http://schemas.microsoft.com/office/drawing/2014/main" id="{8094810B-499F-45CC-AF1E-CA0A236339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="" xmlns:a16="http://schemas.microsoft.com/office/drawing/2014/main" id="{932DCBB6-9002-4CCC-9544-3E83128905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="" xmlns:a16="http://schemas.microsoft.com/office/drawing/2014/main" id="{A7DA7EB5-06CD-4F11-8185-5757E57F2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="" xmlns:a16="http://schemas.microsoft.com/office/drawing/2014/main" id="{2825AFFA-20CA-4711-A1B1-DE5F9FA6C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="" xmlns:a16="http://schemas.microsoft.com/office/drawing/2014/main" id="{F5BF0029-D6DC-4975-B211-45C4A9141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="" xmlns:a16="http://schemas.microsoft.com/office/drawing/2014/main" id="{0FCE557D-342F-4C3D-BBD9-ADA5237FCB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="" xmlns:a16="http://schemas.microsoft.com/office/drawing/2014/main" id="{876E2945-47A9-499F-AA1E-A5CFBB1EF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="" xmlns:a16="http://schemas.microsoft.com/office/drawing/2014/main" id="{0442FAD0-4700-4C82-A352-BBB101D98E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="" xmlns:a16="http://schemas.microsoft.com/office/drawing/2014/main" id="{018E821D-BCD4-48F6-9592-AE69F1A711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="" xmlns:a16="http://schemas.microsoft.com/office/drawing/2014/main" id="{6B479CE1-260A-417B-89D4-0C97807C7B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="" xmlns:a16="http://schemas.microsoft.com/office/drawing/2014/main" id="{479E7FD9-6F87-4EE2-9E80-296DA0654C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="" xmlns:a16="http://schemas.microsoft.com/office/drawing/2014/main" id="{D36849C8-EFEE-43D8-B348-2D6278AD12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="" xmlns:a16="http://schemas.microsoft.com/office/drawing/2014/main" id="{9CC9F608-A810-4254-A4C2-88963859F3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="" xmlns:a16="http://schemas.microsoft.com/office/drawing/2014/main" id="{CC786378-89FA-4C1A-A476-16ABDC43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="" xmlns:a16="http://schemas.microsoft.com/office/drawing/2014/main" id="{CE844F75-6CE8-41BD-86F2-5CA9E4EB9A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="" xmlns:a16="http://schemas.microsoft.com/office/drawing/2014/main" id="{5CB16452-9395-4950-826A-4D7E034188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="" xmlns:a16="http://schemas.microsoft.com/office/drawing/2014/main" id="{6CC0C144-D0A9-4396-82F3-6F42F0E22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="" xmlns:a16="http://schemas.microsoft.com/office/drawing/2014/main" id="{3397A4FC-E344-4C1C-ABAD-E42E0E019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="" xmlns:a16="http://schemas.microsoft.com/office/drawing/2014/main" id="{C0BD83EF-709F-4934-80D6-23559FCA3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="" xmlns:a16="http://schemas.microsoft.com/office/drawing/2014/main" id="{D7A1DC62-C0CA-4E66-9A69-D788939B6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="" xmlns:a16="http://schemas.microsoft.com/office/drawing/2014/main" id="{32E6492F-DD00-4A1F-AF43-D3D76177F6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="" xmlns:a16="http://schemas.microsoft.com/office/drawing/2014/main" id="{1F7BCEC6-3ABE-4672-A5D1-316C9D9854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="" xmlns:a16="http://schemas.microsoft.com/office/drawing/2014/main" id="{1A00B6B4-FB7E-407E-B757-812FA8636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="" xmlns:a16="http://schemas.microsoft.com/office/drawing/2014/main" id="{64B4FF24-7748-4B2C-8D50-A5BF79BB95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="" xmlns:a16="http://schemas.microsoft.com/office/drawing/2014/main" id="{434A1ED5-F127-44DA-B557-539C0EB2DD3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="" xmlns:a16="http://schemas.microsoft.com/office/drawing/2014/main" id="{02F952C8-A189-44FB-809E-1605524415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="" xmlns:a16="http://schemas.microsoft.com/office/drawing/2014/main" id="{F9750647-93F9-40EA-8B76-28ED3713C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="" xmlns:a16="http://schemas.microsoft.com/office/drawing/2014/main" id="{B972557C-BE32-4A01-8F55-B0C23FD639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="" xmlns:a16="http://schemas.microsoft.com/office/drawing/2014/main" id="{9C30FD42-5AEE-43E5-937D-010BA58902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="" xmlns:a16="http://schemas.microsoft.com/office/drawing/2014/main" id="{84C0E868-E0C2-4356-88CA-96F72D280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="" xmlns:a16="http://schemas.microsoft.com/office/drawing/2014/main" id="{54CF939A-A251-4C46-8CA2-49E235DEB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="" xmlns:a16="http://schemas.microsoft.com/office/drawing/2014/main" id="{E57A27B1-980F-4F6D-9161-E5D7F024A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="" xmlns:a16="http://schemas.microsoft.com/office/drawing/2014/main" id="{FAF990E2-3F62-4072-9920-190F36892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="" xmlns:a16="http://schemas.microsoft.com/office/drawing/2014/main" id="{C75C7AA4-B3D6-4177-AA51-A9D32F0692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="" xmlns:a16="http://schemas.microsoft.com/office/drawing/2014/main" id="{0CCA6ED4-2AB4-4AE0-8EE6-DFC8520BAF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="" xmlns:a16="http://schemas.microsoft.com/office/drawing/2014/main" id="{9070945D-027D-4B1E-B3BC-DB1BB140D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="" xmlns:a16="http://schemas.microsoft.com/office/drawing/2014/main" id="{303B6BA5-F205-448F-8FD5-90A3FE5D8B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="" xmlns:a16="http://schemas.microsoft.com/office/drawing/2014/main" id="{C2E412B7-C130-4FB1-B8D4-527094FCE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="" xmlns:a16="http://schemas.microsoft.com/office/drawing/2014/main" id="{E393DB7A-14AE-47D7-AA4B-F56B65EFC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="" xmlns:a16="http://schemas.microsoft.com/office/drawing/2014/main" id="{EBCBC364-7F49-449A-BE52-0416967852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="" xmlns:a16="http://schemas.microsoft.com/office/drawing/2014/main" id="{7E0AFBD2-01F4-43CB-A9C5-FBC4BA155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="" xmlns:a16="http://schemas.microsoft.com/office/drawing/2014/main" id="{BDF78CC9-9C45-4297-A436-28B33DFC12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="" xmlns:a16="http://schemas.microsoft.com/office/drawing/2014/main" id="{A961075D-5FA4-46FA-83FB-7A3E66DFB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="" xmlns:a16="http://schemas.microsoft.com/office/drawing/2014/main" id="{93F2AEEF-FA9D-468F-A948-8DBF69550E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="" xmlns:a16="http://schemas.microsoft.com/office/drawing/2014/main" id="{0CC279F0-2BA1-4ED7-87E8-B495AA22E6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="" xmlns:a16="http://schemas.microsoft.com/office/drawing/2014/main" id="{DE9E7722-7B02-4858-8687-0625ADC41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="" xmlns:a16="http://schemas.microsoft.com/office/drawing/2014/main" id="{91C8E511-CA98-4A01-B640-A689E7A85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="" xmlns:a16="http://schemas.microsoft.com/office/drawing/2014/main" id="{8BE3F826-0695-498A-BB22-C30AA9E17B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642194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33" name="Freeform: Shape 132">
            <a:extLst>
              <a:ext uri="{FF2B5EF4-FFF2-40B4-BE49-F238E27FC236}">
                <a16:creationId xmlns="" xmlns:a16="http://schemas.microsoft.com/office/drawing/2014/main" id="{31469A6B-BE15-4681-AA5B-71C7E4529B7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19AE59C4-D0D5-4D0B-BF25-334F0736D9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="" xmlns:a16="http://schemas.microsoft.com/office/drawing/2014/main" id="{EDA2D628-C688-47D7-B33C-6E770C4D39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="" xmlns:a16="http://schemas.microsoft.com/office/drawing/2014/main" id="{C1830BCE-3086-4418-B9D8-EF91C0CD0B8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="" xmlns:a16="http://schemas.microsoft.com/office/drawing/2014/main" id="{40452C69-41A7-4D18-B400-8FBE09C577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="" xmlns:a16="http://schemas.microsoft.com/office/drawing/2014/main" id="{A5EECFD3-8A17-4ACE-AF55-0E6D44F915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="" xmlns:a16="http://schemas.microsoft.com/office/drawing/2014/main" id="{BE1B758A-2FB9-4335-9353-6BD8AD847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="" xmlns:a16="http://schemas.microsoft.com/office/drawing/2014/main" id="{8D07FFBA-0A99-430A-8A37-A133748A3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="" xmlns:a16="http://schemas.microsoft.com/office/drawing/2014/main" id="{705091FB-5FB3-4397-99A0-A212D4F2B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="" xmlns:a16="http://schemas.microsoft.com/office/drawing/2014/main" id="{D8296C67-557F-4498-B1B3-715A672C3B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="" xmlns:a16="http://schemas.microsoft.com/office/drawing/2014/main" id="{E70E1F9A-6B44-4749-B220-BA2539C20C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="" xmlns:a16="http://schemas.microsoft.com/office/drawing/2014/main" id="{93F35C08-0548-43A0-8A4C-605FDD612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="" xmlns:a16="http://schemas.microsoft.com/office/drawing/2014/main" id="{2A8962C8-35B4-4DB5-A43D-E2C8DF294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="" xmlns:a16="http://schemas.microsoft.com/office/drawing/2014/main" id="{EFC760A2-1B80-496F-953D-1170EDE54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="" xmlns:a16="http://schemas.microsoft.com/office/drawing/2014/main" id="{21F3C5B0-D3C8-4414-B263-2CEA379966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="" xmlns:a16="http://schemas.microsoft.com/office/drawing/2014/main" id="{EE1F92E3-450A-439C-8A1A-173A33F9C7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="" xmlns:a16="http://schemas.microsoft.com/office/drawing/2014/main" id="{73F605FB-3BC8-4BBD-9CA8-2E01D1A53B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="" xmlns:a16="http://schemas.microsoft.com/office/drawing/2014/main" id="{93D9633D-6595-4CEF-99B8-9F1E4840D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="" xmlns:a16="http://schemas.microsoft.com/office/drawing/2014/main" id="{2F452DBD-EAA0-49FB-8C21-8D79D671D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="" xmlns:a16="http://schemas.microsoft.com/office/drawing/2014/main" id="{F5ED30A5-48F3-4430-9EA5-5B7F01E649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="" xmlns:a16="http://schemas.microsoft.com/office/drawing/2014/main" id="{09D62532-42F3-4F13-8623-530FFF3FEC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="" xmlns:a16="http://schemas.microsoft.com/office/drawing/2014/main" id="{1535D135-2DDC-4950-A0EA-CC23AEAEF5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="" xmlns:a16="http://schemas.microsoft.com/office/drawing/2014/main" id="{519F7C2F-5D03-47A7-AF44-0B2EF2D6F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="" xmlns:a16="http://schemas.microsoft.com/office/drawing/2014/main" id="{A40794C2-E19D-4893-8187-CB0382803F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="" xmlns:a16="http://schemas.microsoft.com/office/drawing/2014/main" id="{8246749F-0823-41C0-8927-BEA5E01E3D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="" xmlns:a16="http://schemas.microsoft.com/office/drawing/2014/main" id="{922A3245-E7F3-4325-8794-C25936C5A9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="" xmlns:a16="http://schemas.microsoft.com/office/drawing/2014/main" id="{F5F4157C-0B41-4041-AFBA-4AEDBEE853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="" xmlns:a16="http://schemas.microsoft.com/office/drawing/2014/main" id="{9D95CD7F-9E65-4810-AF66-C0C636C24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="" xmlns:a16="http://schemas.microsoft.com/office/drawing/2014/main" id="{5F6C162A-6580-4C52-BDBB-29C8CC42F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="" xmlns:a16="http://schemas.microsoft.com/office/drawing/2014/main" id="{52C67267-62C1-48BC-A139-3F5D36A33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="" xmlns:a16="http://schemas.microsoft.com/office/drawing/2014/main" id="{798202E3-CEA1-41E3-831E-6E0AE612B2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="" xmlns:a16="http://schemas.microsoft.com/office/drawing/2014/main" id="{B14DB583-0578-43AE-BCE5-A7F50F2C5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="" xmlns:a16="http://schemas.microsoft.com/office/drawing/2014/main" id="{BC5C963E-955A-4881-8D34-BE517A6403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="" xmlns:a16="http://schemas.microsoft.com/office/drawing/2014/main" id="{4FA5C2F4-2FA8-4B2E-9435-F178F65A94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="" xmlns:a16="http://schemas.microsoft.com/office/drawing/2014/main" id="{CFB7A40A-F04C-4D07-8707-59A67476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="" xmlns:a16="http://schemas.microsoft.com/office/drawing/2014/main" id="{E232CB81-520C-4BD5-BB50-A4EAD8F39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="" xmlns:a16="http://schemas.microsoft.com/office/drawing/2014/main" id="{438817D7-51E6-443F-9A8C-01B0FB6D6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="" xmlns:a16="http://schemas.microsoft.com/office/drawing/2014/main" id="{7697E66E-E4AA-479B-A325-E46EC408D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="" xmlns:a16="http://schemas.microsoft.com/office/drawing/2014/main" id="{65E93957-19C5-4052-98C6-85CC756412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="" xmlns:a16="http://schemas.microsoft.com/office/drawing/2014/main" id="{92612F88-B81E-4A62-A3E3-49097BF680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="" xmlns:a16="http://schemas.microsoft.com/office/drawing/2014/main" id="{180F5BF2-F49D-4372-BA04-FA242C183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="" xmlns:a16="http://schemas.microsoft.com/office/drawing/2014/main" id="{E39D1C46-57AC-40CA-ABBB-30D4C19168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="" xmlns:a16="http://schemas.microsoft.com/office/drawing/2014/main" id="{029332E8-E200-40CC-A04C-28A97A91A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="" xmlns:a16="http://schemas.microsoft.com/office/drawing/2014/main" id="{23081EBA-46C9-422C-851C-34CF08D58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="" xmlns:a16="http://schemas.microsoft.com/office/drawing/2014/main" id="{3F659A77-054F-42BE-91F0-D8C3D955A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="" xmlns:a16="http://schemas.microsoft.com/office/drawing/2014/main" id="{260F4FC1-63EA-49DC-8CD6-820D6C31A7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="" xmlns:a16="http://schemas.microsoft.com/office/drawing/2014/main" id="{5D549C4A-317D-4C1E-8CBA-ED17EDE8A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="" xmlns:a16="http://schemas.microsoft.com/office/drawing/2014/main" id="{A0E055F4-46E2-4768-8CCB-1AE54AD6D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="" xmlns:a16="http://schemas.microsoft.com/office/drawing/2014/main" id="{F37FE5B6-EC90-4F11-896C-DC2D3A414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="" xmlns:a16="http://schemas.microsoft.com/office/drawing/2014/main" id="{7F62400D-4581-4D75-A5AB-C52DDD28B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="" xmlns:a16="http://schemas.microsoft.com/office/drawing/2014/main" id="{CD36F39F-C410-4288-B9F0-56A586EFE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="" xmlns:a16="http://schemas.microsoft.com/office/drawing/2014/main" id="{C1495E70-20C8-4134-B08F-72FB285D66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="" xmlns:a16="http://schemas.microsoft.com/office/drawing/2014/main" id="{627CE842-74E1-4ADD-BF1C-590ACACE8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="" xmlns:a16="http://schemas.microsoft.com/office/drawing/2014/main" id="{BB2574CE-576B-4115-931F-CA96A92D5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="" xmlns:a16="http://schemas.microsoft.com/office/drawing/2014/main" id="{C4D71C98-E6F0-4DDF-98E3-B65D02FAB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="" xmlns:a16="http://schemas.microsoft.com/office/drawing/2014/main" id="{811E089A-2A53-44C8-A3B8-E6923A8784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="" xmlns:a16="http://schemas.microsoft.com/office/drawing/2014/main" id="{AE26CFAC-E6A0-4624-8834-F2C16E9EB9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="" xmlns:a16="http://schemas.microsoft.com/office/drawing/2014/main" id="{86E5CBB6-D069-4FDF-A778-39EED819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="" xmlns:a16="http://schemas.microsoft.com/office/drawing/2014/main" id="{EFF94217-3348-48D0-BDA8-4B79214741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="" xmlns:a16="http://schemas.microsoft.com/office/drawing/2014/main" id="{46C3FA6D-645D-4299-ABFE-A08BD0C38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="" xmlns:a16="http://schemas.microsoft.com/office/drawing/2014/main" id="{859A84E1-D8AC-4324-9D7B-9508DFC61E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="" xmlns:a16="http://schemas.microsoft.com/office/drawing/2014/main" id="{2BDFBAAC-DB4B-4BF5-A279-CF3F38722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8014275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="" xmlns:a16="http://schemas.microsoft.com/office/drawing/2014/main" id="{0DAC2116-D46B-41E3-BA32-BB52EC43A9AB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93D8693D-D262-4B00-AD3A-E5A62DC87B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="" xmlns:a16="http://schemas.microsoft.com/office/drawing/2014/main" id="{654B7894-69E3-467A-B596-A7F083FA9F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="" xmlns:a16="http://schemas.microsoft.com/office/drawing/2014/main" id="{D870C603-B947-47B8-BF15-BD5B14E5D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="" xmlns:a16="http://schemas.microsoft.com/office/drawing/2014/main" id="{54CCFF75-879F-481B-B012-EB4A83683F0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="" xmlns:a16="http://schemas.microsoft.com/office/drawing/2014/main" id="{9B40F06C-3A04-45DA-9233-0D3445CB48A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="" xmlns:a16="http://schemas.microsoft.com/office/drawing/2014/main" id="{E74D6AA7-36DD-42A4-BFDF-DEA088874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="" xmlns:a16="http://schemas.microsoft.com/office/drawing/2014/main" id="{B76EF1C9-B3E1-43DE-8DBD-2516DFF2C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="" xmlns:a16="http://schemas.microsoft.com/office/drawing/2014/main" id="{B3527096-AE58-4393-B923-1B1A22FB8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="" xmlns:a16="http://schemas.microsoft.com/office/drawing/2014/main" id="{E333B80D-BF30-4607-B084-7868994A2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="" xmlns:a16="http://schemas.microsoft.com/office/drawing/2014/main" id="{2F944B88-3DDF-4726-BAC6-BF3AA7B40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="" xmlns:a16="http://schemas.microsoft.com/office/drawing/2014/main" id="{26B9A495-1BF3-436F-B43E-916C5F157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="" xmlns:a16="http://schemas.microsoft.com/office/drawing/2014/main" id="{0DA5F33A-4F56-4AC5-A496-FE21705F1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="" xmlns:a16="http://schemas.microsoft.com/office/drawing/2014/main" id="{CE0EFD71-5FAA-416A-B078-ADA89CF48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="" xmlns:a16="http://schemas.microsoft.com/office/drawing/2014/main" id="{56E96A9B-CEDA-496E-BB5A-933F793D5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="" xmlns:a16="http://schemas.microsoft.com/office/drawing/2014/main" id="{4397C2BD-B4BD-4DD3-9BE4-A853BC923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="" xmlns:a16="http://schemas.microsoft.com/office/drawing/2014/main" id="{67DBDF59-BCE1-4E8F-A9EE-00FEB4EF5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="" xmlns:a16="http://schemas.microsoft.com/office/drawing/2014/main" id="{254E3941-1701-4FA0-A68C-C95819EAB0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="" xmlns:a16="http://schemas.microsoft.com/office/drawing/2014/main" id="{39B9DACC-B0C2-4089-9D31-A53111C6D2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="" xmlns:a16="http://schemas.microsoft.com/office/drawing/2014/main" id="{4C8B35B8-4439-42F5-A761-8BD5CF34D6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="" xmlns:a16="http://schemas.microsoft.com/office/drawing/2014/main" id="{CB1B1714-92E9-4D5D-807C-9478AB481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="" xmlns:a16="http://schemas.microsoft.com/office/drawing/2014/main" id="{4C8C5626-6089-4637-9F5A-B949B255BB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="" xmlns:a16="http://schemas.microsoft.com/office/drawing/2014/main" id="{29DFCA00-C96A-496F-BE7E-2226AED00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="" xmlns:a16="http://schemas.microsoft.com/office/drawing/2014/main" id="{4E92C956-8457-483D-B194-436A76D42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="" xmlns:a16="http://schemas.microsoft.com/office/drawing/2014/main" id="{15D3CB15-1041-42C8-8E97-AF3C8FD89C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="" xmlns:a16="http://schemas.microsoft.com/office/drawing/2014/main" id="{85F7D03A-5DCA-4F7F-8F88-2BB8FE414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="" xmlns:a16="http://schemas.microsoft.com/office/drawing/2014/main" id="{0CBFF9EE-A835-44F6-9D73-D12221F53E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="" xmlns:a16="http://schemas.microsoft.com/office/drawing/2014/main" id="{EF1A5145-C451-4094-8D4C-E5C0F21950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="" xmlns:a16="http://schemas.microsoft.com/office/drawing/2014/main" id="{A960D595-3901-484D-8DC8-74FDB70E83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="" xmlns:a16="http://schemas.microsoft.com/office/drawing/2014/main" id="{89FC448F-CF26-40AE-85ED-B8B8584F7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="" xmlns:a16="http://schemas.microsoft.com/office/drawing/2014/main" id="{D6C782E2-C467-4660-8DDE-D645F72D6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="" xmlns:a16="http://schemas.microsoft.com/office/drawing/2014/main" id="{001B43EF-DA57-4E86-8E77-9FBA89EAE2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="" xmlns:a16="http://schemas.microsoft.com/office/drawing/2014/main" id="{ACE194EC-DA82-4B69-BB5F-ABC705DF59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="" xmlns:a16="http://schemas.microsoft.com/office/drawing/2014/main" id="{00659E86-38D8-42DD-8642-B9DBB03AC9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="" xmlns:a16="http://schemas.microsoft.com/office/drawing/2014/main" id="{F9C188C6-2180-4FD8-AF9F-EBCD66327C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="" xmlns:a16="http://schemas.microsoft.com/office/drawing/2014/main" id="{85CA719F-B3AA-4A38-8D95-C17CEE6206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="" xmlns:a16="http://schemas.microsoft.com/office/drawing/2014/main" id="{A8E3EEE5-7F8C-4514-8961-C93F6C9328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="" xmlns:a16="http://schemas.microsoft.com/office/drawing/2014/main" id="{574BF083-81AC-4241-8E19-7915E609B7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="" xmlns:a16="http://schemas.microsoft.com/office/drawing/2014/main" id="{F65C4B9D-E3CA-407C-B61F-D94A7ACB97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="" xmlns:a16="http://schemas.microsoft.com/office/drawing/2014/main" id="{94F00FB4-B5B4-486A-B96B-6CA95DE49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="" xmlns:a16="http://schemas.microsoft.com/office/drawing/2014/main" id="{A0FC382A-5202-462C-8A11-B1E71D69DB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="" xmlns:a16="http://schemas.microsoft.com/office/drawing/2014/main" id="{1C16B81A-EA35-4E74-B5F2-2CB5D3572E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="" xmlns:a16="http://schemas.microsoft.com/office/drawing/2014/main" id="{936057FF-97FB-452C-9CB7-7F194A31CE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="" xmlns:a16="http://schemas.microsoft.com/office/drawing/2014/main" id="{F22D5EFC-32CC-4018-BC3B-6B8978E32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="" xmlns:a16="http://schemas.microsoft.com/office/drawing/2014/main" id="{FB34E880-FF58-4B22-A112-9401A73C23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="" xmlns:a16="http://schemas.microsoft.com/office/drawing/2014/main" id="{A670569F-0083-4D98-8940-09DB094600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="" xmlns:a16="http://schemas.microsoft.com/office/drawing/2014/main" id="{F64B410C-E040-466F-BF92-E1DEC9210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="" xmlns:a16="http://schemas.microsoft.com/office/drawing/2014/main" id="{A5D6E039-F3CE-433E-AF03-E21BE3F594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="" xmlns:a16="http://schemas.microsoft.com/office/drawing/2014/main" id="{787F124C-0F44-44C2-A119-D198A66E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="" xmlns:a16="http://schemas.microsoft.com/office/drawing/2014/main" id="{2D7A9F9A-F99E-4EAC-809F-6E660A32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="" xmlns:a16="http://schemas.microsoft.com/office/drawing/2014/main" id="{94EF90CE-1E47-4B8A-888E-5FE58AF346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="" xmlns:a16="http://schemas.microsoft.com/office/drawing/2014/main" id="{6C0B4D9E-6EA1-410E-9741-09CF52EF5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="" xmlns:a16="http://schemas.microsoft.com/office/drawing/2014/main" id="{23541AED-122B-4C7F-A8E5-F63830688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="" xmlns:a16="http://schemas.microsoft.com/office/drawing/2014/main" id="{068F4D5A-D36C-4AC2-B9F6-62836DE51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="" xmlns:a16="http://schemas.microsoft.com/office/drawing/2014/main" id="{6665BF1E-55A9-49AA-BCA9-7C6BB382ED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="" xmlns:a16="http://schemas.microsoft.com/office/drawing/2014/main" id="{8B3771D0-D071-4187-AE33-C6EB59686C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="" xmlns:a16="http://schemas.microsoft.com/office/drawing/2014/main" id="{41AC85F0-492B-45D9-8338-B4071F60D6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="" xmlns:a16="http://schemas.microsoft.com/office/drawing/2014/main" id="{C037C2CC-E1D3-4E67-A479-CEAA7AD8FA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="" xmlns:a16="http://schemas.microsoft.com/office/drawing/2014/main" id="{61D23BF2-269D-4371-A6EF-9BCD88EF6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="" xmlns:a16="http://schemas.microsoft.com/office/drawing/2014/main" id="{706DB1CC-F631-40BA-B552-EEDA9D5A0A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="" xmlns:a16="http://schemas.microsoft.com/office/drawing/2014/main" id="{7A8B93CC-E0F5-4057-96DD-5ABD8895B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="" xmlns:a16="http://schemas.microsoft.com/office/drawing/2014/main" id="{E4C3C8E7-2908-4577-9570-0F428E5E6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798071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="" xmlns:a16="http://schemas.microsoft.com/office/drawing/2014/main" id="{BF43C702-2046-4862-8228-6902623DA99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CEFA428D-2E01-489B-86AD-398BFEE89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="" xmlns:a16="http://schemas.microsoft.com/office/drawing/2014/main" id="{D531868B-BD46-461A-BD6C-BE6BF6429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="" xmlns:a16="http://schemas.microsoft.com/office/drawing/2014/main" id="{65D5DE5F-76BE-4B3B-A8BF-3BF323624C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="" xmlns:a16="http://schemas.microsoft.com/office/drawing/2014/main" id="{07089FE5-A4CC-422E-A280-29446FBB13D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="" xmlns:a16="http://schemas.microsoft.com/office/drawing/2014/main" id="{23C872F7-A5AA-4FB1-A993-CDBE88A87A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="" xmlns:a16="http://schemas.microsoft.com/office/drawing/2014/main" id="{7141FBE4-8194-46B8-B8EE-4F1FD7CCB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="" xmlns:a16="http://schemas.microsoft.com/office/drawing/2014/main" id="{C1A46D3E-89F4-47E7-A315-1A4723ABF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="" xmlns:a16="http://schemas.microsoft.com/office/drawing/2014/main" id="{4015C962-B405-4396-A77D-2C231BDB6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="" xmlns:a16="http://schemas.microsoft.com/office/drawing/2014/main" id="{2B358020-DCC4-49BB-99AE-774A1E9205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="" xmlns:a16="http://schemas.microsoft.com/office/drawing/2014/main" id="{667ECC52-9859-4389-9714-BC22523AC7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="" xmlns:a16="http://schemas.microsoft.com/office/drawing/2014/main" id="{8266985B-677A-4B95-AC2B-C523A7A8D6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="" xmlns:a16="http://schemas.microsoft.com/office/drawing/2014/main" id="{8CCE3B05-AD2D-430B-B962-8B1281D6E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="" xmlns:a16="http://schemas.microsoft.com/office/drawing/2014/main" id="{C0994894-FC81-44A5-A24B-EB52FBEC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="" xmlns:a16="http://schemas.microsoft.com/office/drawing/2014/main" id="{CAEBA91D-7FB3-4966-A8F3-07871B176C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="" xmlns:a16="http://schemas.microsoft.com/office/drawing/2014/main" id="{DD5C9C5E-85D0-4A7C-8CB8-148F69FE5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="" xmlns:a16="http://schemas.microsoft.com/office/drawing/2014/main" id="{3306B556-F625-404D-AAD8-59D482BCF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="" xmlns:a16="http://schemas.microsoft.com/office/drawing/2014/main" id="{4ACE086A-89EC-4ACE-BAB9-D00E843CA8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="" xmlns:a16="http://schemas.microsoft.com/office/drawing/2014/main" id="{A7084B72-52BB-4DA5-9344-8DF8125494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="" xmlns:a16="http://schemas.microsoft.com/office/drawing/2014/main" id="{D072DDA0-9DA5-4020-9CD1-E15AEBF870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="" xmlns:a16="http://schemas.microsoft.com/office/drawing/2014/main" id="{82D27642-35E1-4DC4-A18A-B4415A980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="" xmlns:a16="http://schemas.microsoft.com/office/drawing/2014/main" id="{4A219C24-40DB-4892-AA88-2D5FA5332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="" xmlns:a16="http://schemas.microsoft.com/office/drawing/2014/main" id="{CCEB3A55-F01D-4B6E-A2A2-64042BF319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="" xmlns:a16="http://schemas.microsoft.com/office/drawing/2014/main" id="{88FB3094-82B1-4F15-B86D-C20C9EDC3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="" xmlns:a16="http://schemas.microsoft.com/office/drawing/2014/main" id="{DB84BF50-DFE5-4799-A156-EB3C985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="" xmlns:a16="http://schemas.microsoft.com/office/drawing/2014/main" id="{52AB54FD-0037-48F1-9599-D90FB7B90F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="" xmlns:a16="http://schemas.microsoft.com/office/drawing/2014/main" id="{FB8376AB-B600-40A6-AB1F-F1166B1D57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="" xmlns:a16="http://schemas.microsoft.com/office/drawing/2014/main" id="{C4839844-1DF0-4077-A0CF-C96660FC1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="" xmlns:a16="http://schemas.microsoft.com/office/drawing/2014/main" id="{BBACE645-FAAC-4593-8D8C-88786D52D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="" xmlns:a16="http://schemas.microsoft.com/office/drawing/2014/main" id="{3141F3C9-BB84-4216-B775-F021D777E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="" xmlns:a16="http://schemas.microsoft.com/office/drawing/2014/main" id="{EB9DDE4C-491A-433B-A6A0-2F4033898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="" xmlns:a16="http://schemas.microsoft.com/office/drawing/2014/main" id="{CE330B1B-F421-405B-AF0B-F546F2293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="" xmlns:a16="http://schemas.microsoft.com/office/drawing/2014/main" id="{6B0DE79F-A5D5-41E5-9AB0-41EFC26B01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="" xmlns:a16="http://schemas.microsoft.com/office/drawing/2014/main" id="{E910FAAA-48A9-465A-B40F-2E18566238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="" xmlns:a16="http://schemas.microsoft.com/office/drawing/2014/main" id="{C0C75034-99CA-4C94-A46D-BB8E0982BF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="" xmlns:a16="http://schemas.microsoft.com/office/drawing/2014/main" id="{0B859066-46FC-4B59-B964-8AAE5BE197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="" xmlns:a16="http://schemas.microsoft.com/office/drawing/2014/main" id="{8E79ED39-EB65-4179-8085-FA5A108FCB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="" xmlns:a16="http://schemas.microsoft.com/office/drawing/2014/main" id="{A191B9DA-412A-4122-AA0F-0E17ADF99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="" xmlns:a16="http://schemas.microsoft.com/office/drawing/2014/main" id="{455D351D-E308-4EA8-9FCB-8745A273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="" xmlns:a16="http://schemas.microsoft.com/office/drawing/2014/main" id="{B2F59BDB-5195-4D45-BAF7-3E2AF6C084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="" xmlns:a16="http://schemas.microsoft.com/office/drawing/2014/main" id="{7B75F554-2128-498B-86C4-7F2C6841F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="" xmlns:a16="http://schemas.microsoft.com/office/drawing/2014/main" id="{DF8DAA71-EE3B-4779-A68F-8B332C7FFD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="" xmlns:a16="http://schemas.microsoft.com/office/drawing/2014/main" id="{5327C0C9-9179-42F6-B0B1-79180706D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="" xmlns:a16="http://schemas.microsoft.com/office/drawing/2014/main" id="{B423F283-140E-4709-BA03-340DEC81E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="" xmlns:a16="http://schemas.microsoft.com/office/drawing/2014/main" id="{3209356F-9CB2-4326-9EE7-EB27C0E646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="" xmlns:a16="http://schemas.microsoft.com/office/drawing/2014/main" id="{0356092B-68BD-417D-9455-9A6BB33008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="" xmlns:a16="http://schemas.microsoft.com/office/drawing/2014/main" id="{71F11E25-604A-4A51-B97E-7EEF92490B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="" xmlns:a16="http://schemas.microsoft.com/office/drawing/2014/main" id="{8E4EF6DE-CE49-498A-8E63-6A649F676A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="" xmlns:a16="http://schemas.microsoft.com/office/drawing/2014/main" id="{4CAABB08-F719-4520-A012-8D1AB9A1B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="" xmlns:a16="http://schemas.microsoft.com/office/drawing/2014/main" id="{97FD4BA9-F688-4E27-9B43-F4F82798E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="" xmlns:a16="http://schemas.microsoft.com/office/drawing/2014/main" id="{241EF240-FC05-4F3B-A7C5-C33133698F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="" xmlns:a16="http://schemas.microsoft.com/office/drawing/2014/main" id="{74FDC6C5-62CA-4993-B03C-6F555229D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="" xmlns:a16="http://schemas.microsoft.com/office/drawing/2014/main" id="{3C91FC9C-F2EB-4FE4-B7C4-B0ADD2B3E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="" xmlns:a16="http://schemas.microsoft.com/office/drawing/2014/main" id="{172898EC-0E5A-43B7-A8AC-A00BE81F08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="" xmlns:a16="http://schemas.microsoft.com/office/drawing/2014/main" id="{75AC94D7-19CC-42BE-BA17-4C2675FF2D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="" xmlns:a16="http://schemas.microsoft.com/office/drawing/2014/main" id="{A19EC642-7DF2-4F34-AAD6-4A5A74ED62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="" xmlns:a16="http://schemas.microsoft.com/office/drawing/2014/main" id="{022281AF-4F15-4F34-B206-D0AEB7446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="" xmlns:a16="http://schemas.microsoft.com/office/drawing/2014/main" id="{0F78CC42-AA94-4EA7-B5DE-FE31F0A22A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="" xmlns:a16="http://schemas.microsoft.com/office/drawing/2014/main" id="{C0FE4E7B-B31C-4482-85EB-6F1DBADB54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="" xmlns:a16="http://schemas.microsoft.com/office/drawing/2014/main" id="{942C4ADE-6AE3-4E69-966C-709181EF9F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="" xmlns:a16="http://schemas.microsoft.com/office/drawing/2014/main" id="{9DA1AFE5-8F88-4A91-B9BB-FD3ED0FEB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="" xmlns:a16="http://schemas.microsoft.com/office/drawing/2014/main" id="{D447A26F-438D-48EF-B6E2-7637B3152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263184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="" xmlns:a16="http://schemas.microsoft.com/office/drawing/2014/main" id="{4F2ADBC4-6BE9-497D-BA58-27927CF9C0AA}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1" name="Text Placeholder 140">
            <a:extLst>
              <a:ext uri="{FF2B5EF4-FFF2-40B4-BE49-F238E27FC236}">
                <a16:creationId xmlns=""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=""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=""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=""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=""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=""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=""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=""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=""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=""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=""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=""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=""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=""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=""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=""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=""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=""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=""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=""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=""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=""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=""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=""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=""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=""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=""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=""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=""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=""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=""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=""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=""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=""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=""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=""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=""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=""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=""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=""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=""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=""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=""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=""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=""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=""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=""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=""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=""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=""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=""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=""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=""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=""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=""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=""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=""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=""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=""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=""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=""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8898085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="" xmlns:a16="http://schemas.microsoft.com/office/drawing/2014/main" id="{83F8E463-4FFE-49B7-9650-421BCC52256F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DE6BB54C-96E9-4F09-A3CB-DE2C80C522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="" xmlns:a16="http://schemas.microsoft.com/office/drawing/2014/main" id="{9DEB71A4-2BAD-49C4-8E82-1FA9E406F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="" xmlns:a16="http://schemas.microsoft.com/office/drawing/2014/main" id="{FF06CCE4-F93F-4534-884D-18E1595654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="" xmlns:a16="http://schemas.microsoft.com/office/drawing/2014/main" id="{9030C890-4DCD-405E-9435-7902FA0BA69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="" xmlns:a16="http://schemas.microsoft.com/office/drawing/2014/main" id="{B4F2B904-2D10-4000-A221-04E590F16B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="" xmlns:a16="http://schemas.microsoft.com/office/drawing/2014/main" id="{5E879CC3-D2E0-4AFA-96B7-7F191CB551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="" xmlns:a16="http://schemas.microsoft.com/office/drawing/2014/main" id="{1356A548-779E-49B2-8079-F79837DC6E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="" xmlns:a16="http://schemas.microsoft.com/office/drawing/2014/main" id="{4B8AD13D-C420-436A-A516-DC26E8B3BD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="" xmlns:a16="http://schemas.microsoft.com/office/drawing/2014/main" id="{00589126-909A-4E4C-A1A8-2BA6428BC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="" xmlns:a16="http://schemas.microsoft.com/office/drawing/2014/main" id="{426752A3-3DAA-4E56-BF62-90501539A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="" xmlns:a16="http://schemas.microsoft.com/office/drawing/2014/main" id="{D8792C1F-59A4-4B91-A3B3-4D0E94D52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="" xmlns:a16="http://schemas.microsoft.com/office/drawing/2014/main" id="{1EB90896-C36F-4639-8E3C-BD2B0E58FD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="" xmlns:a16="http://schemas.microsoft.com/office/drawing/2014/main" id="{57B7BB3D-2578-44FF-B2E4-2B1FB8CDF2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="" xmlns:a16="http://schemas.microsoft.com/office/drawing/2014/main" id="{630D53DA-E836-4982-9E9F-B1EAE17CD4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="" xmlns:a16="http://schemas.microsoft.com/office/drawing/2014/main" id="{52641BF9-F229-4CFE-8503-0F3A699CDB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="" xmlns:a16="http://schemas.microsoft.com/office/drawing/2014/main" id="{08FDB986-AFFB-4CD9-BD9E-FC083C9A78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="" xmlns:a16="http://schemas.microsoft.com/office/drawing/2014/main" id="{2D267780-534F-4F1D-8DEB-C262B3466B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="" xmlns:a16="http://schemas.microsoft.com/office/drawing/2014/main" id="{81F54606-CC12-479B-8F2F-2281DD4DE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="" xmlns:a16="http://schemas.microsoft.com/office/drawing/2014/main" id="{A72A1F2C-B9DE-4979-B643-70E5B27C1D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="" xmlns:a16="http://schemas.microsoft.com/office/drawing/2014/main" id="{2409EDC9-0EFD-4EFA-8199-BDE8A693AC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="" xmlns:a16="http://schemas.microsoft.com/office/drawing/2014/main" id="{540A39EA-BFCF-4C85-9259-F2D68AB65A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="" xmlns:a16="http://schemas.microsoft.com/office/drawing/2014/main" id="{50042EDB-A5C0-489C-A196-7C155C3BED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="" xmlns:a16="http://schemas.microsoft.com/office/drawing/2014/main" id="{A408F268-B959-4390-BC48-CBAE52920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="" xmlns:a16="http://schemas.microsoft.com/office/drawing/2014/main" id="{32E05F70-B326-495B-8835-89C08122A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="" xmlns:a16="http://schemas.microsoft.com/office/drawing/2014/main" id="{ECF0A455-1447-45E5-84A1-5ADAAD9CBF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="" xmlns:a16="http://schemas.microsoft.com/office/drawing/2014/main" id="{74BF585E-6A00-478F-96DB-6B793A649B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="" xmlns:a16="http://schemas.microsoft.com/office/drawing/2014/main" id="{16FCBBC1-E097-4A4B-AA86-18E28C1DF0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="" xmlns:a16="http://schemas.microsoft.com/office/drawing/2014/main" id="{4136272E-04E3-4BAD-B86C-BB616B02B2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="" xmlns:a16="http://schemas.microsoft.com/office/drawing/2014/main" id="{B0EA9FE4-75EB-4BCA-8603-AAB818E98B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="" xmlns:a16="http://schemas.microsoft.com/office/drawing/2014/main" id="{230B4C66-0347-4C6A-BB16-AF95CE4D6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="" xmlns:a16="http://schemas.microsoft.com/office/drawing/2014/main" id="{D89CFF65-C8DB-4FE9-9441-45223F4DF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="" xmlns:a16="http://schemas.microsoft.com/office/drawing/2014/main" id="{783F6A6C-D237-4DEC-BE19-5660E4B43A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="" xmlns:a16="http://schemas.microsoft.com/office/drawing/2014/main" id="{120B762B-9644-4B50-85BF-D401A9E041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="" xmlns:a16="http://schemas.microsoft.com/office/drawing/2014/main" id="{9CD2C4EF-2FFA-4F7E-9FBC-2E5B6AFBA5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="" xmlns:a16="http://schemas.microsoft.com/office/drawing/2014/main" id="{029940E0-9139-415E-85DA-D0A270C05A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="" xmlns:a16="http://schemas.microsoft.com/office/drawing/2014/main" id="{B2EEA063-D5F9-4D35-A952-D67B5FDEB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="" xmlns:a16="http://schemas.microsoft.com/office/drawing/2014/main" id="{2BBB0620-A21D-4309-85A1-FA188EDC38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="" xmlns:a16="http://schemas.microsoft.com/office/drawing/2014/main" id="{2113ED2C-302E-459F-8080-A94839AA35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="" xmlns:a16="http://schemas.microsoft.com/office/drawing/2014/main" id="{9068E3D9-D803-4D57-99C1-285B2E0FD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="" xmlns:a16="http://schemas.microsoft.com/office/drawing/2014/main" id="{760E9AAD-A7E9-4A40-A203-D8A22A287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="" xmlns:a16="http://schemas.microsoft.com/office/drawing/2014/main" id="{C1FD0590-5133-4B5F-B7B7-2FDE97B5B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="" xmlns:a16="http://schemas.microsoft.com/office/drawing/2014/main" id="{F534680B-9F41-4F1A-9D85-AFA9B5B7E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="" xmlns:a16="http://schemas.microsoft.com/office/drawing/2014/main" id="{3CE63363-E912-41BE-B9D7-A180D188BE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="" xmlns:a16="http://schemas.microsoft.com/office/drawing/2014/main" id="{BA392708-B8A2-4A6A-A4CD-71ECF8DFB2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="" xmlns:a16="http://schemas.microsoft.com/office/drawing/2014/main" id="{1E63C8BA-1B7E-4B00-950F-6D3AA22E8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="" xmlns:a16="http://schemas.microsoft.com/office/drawing/2014/main" id="{39747CF5-34FD-4257-BF9A-BFE8E71FBA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="" xmlns:a16="http://schemas.microsoft.com/office/drawing/2014/main" id="{1389AAE1-3FCA-456A-9079-ABCC6BE1AE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="" xmlns:a16="http://schemas.microsoft.com/office/drawing/2014/main" id="{712C3D72-EBB0-487B-BE99-F886469B1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="" xmlns:a16="http://schemas.microsoft.com/office/drawing/2014/main" id="{841FEF4F-5F02-418D-8DE3-A6D669AB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="" xmlns:a16="http://schemas.microsoft.com/office/drawing/2014/main" id="{B26BFA8A-88F7-4D57-AC43-BE5C85627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="" xmlns:a16="http://schemas.microsoft.com/office/drawing/2014/main" id="{2333731C-7DDB-469E-858A-38088E599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="" xmlns:a16="http://schemas.microsoft.com/office/drawing/2014/main" id="{9DD76EF6-A774-4136-924A-27287F306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="" xmlns:a16="http://schemas.microsoft.com/office/drawing/2014/main" id="{D2C2B874-0508-411C-B7E9-982766C2F8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="" xmlns:a16="http://schemas.microsoft.com/office/drawing/2014/main" id="{72A090C1-9286-4317-9D1B-844AA42E8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="" xmlns:a16="http://schemas.microsoft.com/office/drawing/2014/main" id="{F7E0E0F7-E2AC-40F2-889A-8588C487D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="" xmlns:a16="http://schemas.microsoft.com/office/drawing/2014/main" id="{F6A8BDA4-CC76-4CD5-BA0D-63CE8B07C5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="" xmlns:a16="http://schemas.microsoft.com/office/drawing/2014/main" id="{C7080961-48A6-47BF-8FD4-67EA5EFAD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="" xmlns:a16="http://schemas.microsoft.com/office/drawing/2014/main" id="{6BC02BE6-96D8-4418-88F1-AB91BA1A14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="" xmlns:a16="http://schemas.microsoft.com/office/drawing/2014/main" id="{55C83DA1-55A6-4C31-91C4-C0CB2EC20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="" xmlns:a16="http://schemas.microsoft.com/office/drawing/2014/main" id="{743F6911-904F-44EC-9334-D38CADACD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="" xmlns:a16="http://schemas.microsoft.com/office/drawing/2014/main" id="{0B286877-B601-4EB8-A734-44DCB1EE4D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175611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="" xmlns:a16="http://schemas.microsoft.com/office/drawing/2014/main" id="{DA439F60-6D2D-4C97-98DD-3E2A03123947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554AD32A-B1A6-44EE-A564-9DDF8D905F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="" xmlns:a16="http://schemas.microsoft.com/office/drawing/2014/main" id="{519F0D0A-6B0D-4C49-A78D-63B3AAB05A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="" xmlns:a16="http://schemas.microsoft.com/office/drawing/2014/main" id="{0342F190-690B-4ECD-A1DC-F7AE8094E5D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="" xmlns:a16="http://schemas.microsoft.com/office/drawing/2014/main" id="{36E3D0B5-2747-4FF0-BDED-DB16ADE44E9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="" xmlns:a16="http://schemas.microsoft.com/office/drawing/2014/main" id="{EF6CAD5E-FE50-4CD5-BBF8-A29823E9AB2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="" xmlns:a16="http://schemas.microsoft.com/office/drawing/2014/main" id="{1EB5009C-6922-45AB-A225-C14E595A56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="" xmlns:a16="http://schemas.microsoft.com/office/drawing/2014/main" id="{530EF258-C449-4D1A-9C68-1683C1F5A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="" xmlns:a16="http://schemas.microsoft.com/office/drawing/2014/main" id="{7F398CE6-41CD-4E75-84DD-E299DCD44D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="" xmlns:a16="http://schemas.microsoft.com/office/drawing/2014/main" id="{EF1E1C4D-1FEE-4175-9FAE-8EE87F3899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="" xmlns:a16="http://schemas.microsoft.com/office/drawing/2014/main" id="{5F494FAE-53A6-44E4-ABCF-D9520A5DB9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="" xmlns:a16="http://schemas.microsoft.com/office/drawing/2014/main" id="{CF67AAE5-EEE9-4417-BC9A-2A1881F545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="" xmlns:a16="http://schemas.microsoft.com/office/drawing/2014/main" id="{DE6A181F-B489-4171-A5D2-C7C639D18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="" xmlns:a16="http://schemas.microsoft.com/office/drawing/2014/main" id="{266C736A-C396-4690-ADC5-8B8993C978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="" xmlns:a16="http://schemas.microsoft.com/office/drawing/2014/main" id="{5D40D03F-8202-45A7-8794-A794A7C5B6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="" xmlns:a16="http://schemas.microsoft.com/office/drawing/2014/main" id="{CB4F58DE-F7A5-45D5-8148-4885CCF70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="" xmlns:a16="http://schemas.microsoft.com/office/drawing/2014/main" id="{25018670-CD65-485E-BE24-C405982312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="" xmlns:a16="http://schemas.microsoft.com/office/drawing/2014/main" id="{302D1D8F-742E-4BAA-A535-F73DCE805A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="" xmlns:a16="http://schemas.microsoft.com/office/drawing/2014/main" id="{FCA65009-EBB7-4E0F-A326-32D72803B2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="" xmlns:a16="http://schemas.microsoft.com/office/drawing/2014/main" id="{A1C1A642-3A25-4123-80AF-807D48E57A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="" xmlns:a16="http://schemas.microsoft.com/office/drawing/2014/main" id="{EB13346F-720A-41D8-BE4A-7D389EDA00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="" xmlns:a16="http://schemas.microsoft.com/office/drawing/2014/main" id="{5AA901B3-8C61-4AAC-AFF0-14ACA5CA8BB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="" xmlns:a16="http://schemas.microsoft.com/office/drawing/2014/main" id="{64F0FC5C-C3EF-40F1-87C8-70398FD99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="" xmlns:a16="http://schemas.microsoft.com/office/drawing/2014/main" id="{5C59E229-A2AD-414E-9BDD-79D1B46954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="" xmlns:a16="http://schemas.microsoft.com/office/drawing/2014/main" id="{CAA8D3A0-ECF8-41FE-BBC1-39626F180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="" xmlns:a16="http://schemas.microsoft.com/office/drawing/2014/main" id="{8C7DA776-EB23-4859-8857-4A661B6663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="" xmlns:a16="http://schemas.microsoft.com/office/drawing/2014/main" id="{23625793-A6F9-4048-B7FD-DFCA1C51D4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="" xmlns:a16="http://schemas.microsoft.com/office/drawing/2014/main" id="{00D70FE8-B09A-466C-8315-7FD95ECCF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="" xmlns:a16="http://schemas.microsoft.com/office/drawing/2014/main" id="{C26CFBB9-B6A4-4FD3-B09D-77AB74EE16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="" xmlns:a16="http://schemas.microsoft.com/office/drawing/2014/main" id="{EE8C2487-198B-4B49-B621-265261FAE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="" xmlns:a16="http://schemas.microsoft.com/office/drawing/2014/main" id="{7300D18B-8F28-41A8-9C1D-72D7AE013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="" xmlns:a16="http://schemas.microsoft.com/office/drawing/2014/main" id="{64139D90-3578-49CD-9F39-6053C9515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="" xmlns:a16="http://schemas.microsoft.com/office/drawing/2014/main" id="{5327E7E9-1ED3-4B85-A0C4-8820F12EA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="" xmlns:a16="http://schemas.microsoft.com/office/drawing/2014/main" id="{69E02951-85F9-4C04-9E7A-E54BB47D60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="" xmlns:a16="http://schemas.microsoft.com/office/drawing/2014/main" id="{C7327FAE-CF74-4C9A-8470-B910DA564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="" xmlns:a16="http://schemas.microsoft.com/office/drawing/2014/main" id="{20A4309A-38CC-44DE-BD4A-72456D2DB4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="" xmlns:a16="http://schemas.microsoft.com/office/drawing/2014/main" id="{D2B4AD65-A1EC-4485-BF1A-553FB816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="" xmlns:a16="http://schemas.microsoft.com/office/drawing/2014/main" id="{149EB4B7-A008-4B81-977C-1924C98CE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="" xmlns:a16="http://schemas.microsoft.com/office/drawing/2014/main" id="{02396775-3137-4D9A-8D77-D7C31DEF7F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="" xmlns:a16="http://schemas.microsoft.com/office/drawing/2014/main" id="{2358F187-5818-4240-8A5E-F52D23E006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="" xmlns:a16="http://schemas.microsoft.com/office/drawing/2014/main" id="{D47F5D8E-C635-423D-85BA-36397D17A1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="" xmlns:a16="http://schemas.microsoft.com/office/drawing/2014/main" id="{57139AF2-7E45-4683-A7D2-07321560C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="" xmlns:a16="http://schemas.microsoft.com/office/drawing/2014/main" id="{DA4AD422-3494-45EF-9871-600D88104F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="" xmlns:a16="http://schemas.microsoft.com/office/drawing/2014/main" id="{DBA3A190-F39A-46DC-BF9E-260AA6EE4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="" xmlns:a16="http://schemas.microsoft.com/office/drawing/2014/main" id="{EA18B312-E19D-4896-97BC-8285F3CAF4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="" xmlns:a16="http://schemas.microsoft.com/office/drawing/2014/main" id="{AB419D99-B57D-4DC8-9262-73A803305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="" xmlns:a16="http://schemas.microsoft.com/office/drawing/2014/main" id="{0A878C5E-F8A6-41CA-BCA3-8DD60E488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="" xmlns:a16="http://schemas.microsoft.com/office/drawing/2014/main" id="{3951DBE1-31E0-4BC2-8081-29137B0A3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="" xmlns:a16="http://schemas.microsoft.com/office/drawing/2014/main" id="{F68E0D08-BB9F-47E9-AF02-9D4086A387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="" xmlns:a16="http://schemas.microsoft.com/office/drawing/2014/main" id="{DE78B3EB-0E36-449D-ADB1-72C00FC64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="" xmlns:a16="http://schemas.microsoft.com/office/drawing/2014/main" id="{5C5A3D54-66A0-4E5E-B802-386A66769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="" xmlns:a16="http://schemas.microsoft.com/office/drawing/2014/main" id="{5610D02E-DE2A-4ED7-A3CD-86D588CE1F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="" xmlns:a16="http://schemas.microsoft.com/office/drawing/2014/main" id="{B08F62AE-99BF-4DA3-988C-16ECF6E0C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="" xmlns:a16="http://schemas.microsoft.com/office/drawing/2014/main" id="{658D5C81-6F2B-404B-8AFA-53FFD3FF5D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="" xmlns:a16="http://schemas.microsoft.com/office/drawing/2014/main" id="{8F73569E-A8C9-4A1D-92F5-3C3C307302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="" xmlns:a16="http://schemas.microsoft.com/office/drawing/2014/main" id="{76D075C8-B7E3-4864-B2D0-9E896234E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="" xmlns:a16="http://schemas.microsoft.com/office/drawing/2014/main" id="{CE022E84-F181-47B4-AD74-5C6B79C87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="" xmlns:a16="http://schemas.microsoft.com/office/drawing/2014/main" id="{5695C5CE-EE46-4883-B783-D845EC5A2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="" xmlns:a16="http://schemas.microsoft.com/office/drawing/2014/main" id="{CDB8CFB9-9444-4D70-A68C-664A554BDB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="" xmlns:a16="http://schemas.microsoft.com/office/drawing/2014/main" id="{34E71932-54A4-4ED3-9C92-B50D43F997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="" xmlns:a16="http://schemas.microsoft.com/office/drawing/2014/main" id="{422CBE91-57B3-4DF0-BA0D-5DE8FEAE2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="" xmlns:a16="http://schemas.microsoft.com/office/drawing/2014/main" id="{177E972D-63E3-4137-8C6B-C36CFEE0D5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27656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7" name="Text Placeholder 140">
            <a:extLst>
              <a:ext uri="{FF2B5EF4-FFF2-40B4-BE49-F238E27FC236}">
                <a16:creationId xmlns=""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=""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=""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=""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grpSp>
        <p:nvGrpSpPr>
          <p:cNvPr id="195" name="Group 4">
            <a:extLst>
              <a:ext uri="{FF2B5EF4-FFF2-40B4-BE49-F238E27FC236}">
                <a16:creationId xmlns=""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=""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=""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=""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=""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=""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=""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=""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=""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=""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=""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=""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=""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=""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=""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=""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=""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=""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=""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=""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=""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=""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=""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=""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=""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=""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=""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=""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=""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=""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=""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=""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=""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=""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=""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=""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=""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=""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=""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=""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=""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=""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=""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=""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=""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=""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=""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=""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=""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=""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=""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=""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=""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=""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=""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=""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=""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=""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=""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4" name="Picture Placeholder 253">
            <a:extLst>
              <a:ext uri="{FF2B5EF4-FFF2-40B4-BE49-F238E27FC236}">
                <a16:creationId xmlns=""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=""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7246302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="" xmlns:a16="http://schemas.microsoft.com/office/drawing/2014/main" id="{140962D2-0311-4D15-89CE-059F158E05B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CC598557-4BF4-4EC2-9645-BE0225A8F6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="" xmlns:a16="http://schemas.microsoft.com/office/drawing/2014/main" id="{FFEB758F-5AF3-446F-8972-653F940268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="" xmlns:a16="http://schemas.microsoft.com/office/drawing/2014/main" id="{1A19FA24-4483-45D1-9760-04DD41E8CE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="" xmlns:a16="http://schemas.microsoft.com/office/drawing/2014/main" id="{B2132B16-8C7F-4EE2-90F2-4255F887E20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="" xmlns:a16="http://schemas.microsoft.com/office/drawing/2014/main" id="{76E61945-21B1-4389-B0DD-AE52E7F208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="" xmlns:a16="http://schemas.microsoft.com/office/drawing/2014/main" id="{B8200AA8-1BF1-460D-AF39-AD2C161B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="" xmlns:a16="http://schemas.microsoft.com/office/drawing/2014/main" id="{DEFA1167-CC9A-4BA0-9F15-E2BCD776E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="" xmlns:a16="http://schemas.microsoft.com/office/drawing/2014/main" id="{D505FF63-1061-4EF0-9A6F-39B3E4AA7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="" xmlns:a16="http://schemas.microsoft.com/office/drawing/2014/main" id="{4196E2F3-BB8B-4DDB-B419-D01C7081B0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="" xmlns:a16="http://schemas.microsoft.com/office/drawing/2014/main" id="{E5C029E2-46FC-40F7-BB90-4C50D8102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="" xmlns:a16="http://schemas.microsoft.com/office/drawing/2014/main" id="{03DA3A97-E1F9-4955-B44E-A752E38B9E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="" xmlns:a16="http://schemas.microsoft.com/office/drawing/2014/main" id="{81D20E19-5190-4D93-AD66-5EDF30BD1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="" xmlns:a16="http://schemas.microsoft.com/office/drawing/2014/main" id="{E9C0E68D-80BE-40CE-B9AC-BDB2A36DDB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="" xmlns:a16="http://schemas.microsoft.com/office/drawing/2014/main" id="{1C6293B8-47E6-49BC-BA20-ED20AC41B4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="" xmlns:a16="http://schemas.microsoft.com/office/drawing/2014/main" id="{3F29464B-7FE0-4053-8870-18BBBBA14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="" xmlns:a16="http://schemas.microsoft.com/office/drawing/2014/main" id="{61286F13-01A3-4C0B-8CAD-147BAB5089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="" xmlns:a16="http://schemas.microsoft.com/office/drawing/2014/main" id="{F09610FB-51C5-4CB2-9CDC-B63BB509E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="" xmlns:a16="http://schemas.microsoft.com/office/drawing/2014/main" id="{E1FA5358-0933-40F5-9D68-AC68C40FF3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="" xmlns:a16="http://schemas.microsoft.com/office/drawing/2014/main" id="{C7137B3E-2AD4-4371-A8F5-1E38F0AC2A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="" xmlns:a16="http://schemas.microsoft.com/office/drawing/2014/main" id="{62A60F2D-7D02-4824-BA05-D91A3F291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="" xmlns:a16="http://schemas.microsoft.com/office/drawing/2014/main" id="{93B0A22D-F2A8-4159-A497-8BE9833D5F6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="" xmlns:a16="http://schemas.microsoft.com/office/drawing/2014/main" id="{6788A6B7-54BD-4669-82D1-AE63DFAC6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="" xmlns:a16="http://schemas.microsoft.com/office/drawing/2014/main" id="{341D4E26-F203-4216-A15B-887AFF74E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="" xmlns:a16="http://schemas.microsoft.com/office/drawing/2014/main" id="{21387DE4-06AC-4136-A4F9-90CEFBEB71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="" xmlns:a16="http://schemas.microsoft.com/office/drawing/2014/main" id="{ECE2CC2A-BFD1-43C6-9734-A0AB1EBF01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="" xmlns:a16="http://schemas.microsoft.com/office/drawing/2014/main" id="{70FD7D3A-8103-4971-BD5A-E2406E3626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="" xmlns:a16="http://schemas.microsoft.com/office/drawing/2014/main" id="{E85F3062-0005-492A-9922-553A2C9E0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="" xmlns:a16="http://schemas.microsoft.com/office/drawing/2014/main" id="{8C13039C-96AC-41DD-B74F-E03721228E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="" xmlns:a16="http://schemas.microsoft.com/office/drawing/2014/main" id="{6D69CA30-132E-4CA9-9A55-BFB551D16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="" xmlns:a16="http://schemas.microsoft.com/office/drawing/2014/main" id="{D994E4CE-9086-45E9-81E0-DDCDB6216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="" xmlns:a16="http://schemas.microsoft.com/office/drawing/2014/main" id="{F7493E5A-DD78-4149-9588-FCE48E1A82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="" xmlns:a16="http://schemas.microsoft.com/office/drawing/2014/main" id="{3071B92E-B067-450F-85B1-27C360E768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="" xmlns:a16="http://schemas.microsoft.com/office/drawing/2014/main" id="{2E703033-9C8B-4D30-9870-65E4219963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="" xmlns:a16="http://schemas.microsoft.com/office/drawing/2014/main" id="{6D195DA3-ED0E-43D8-91F6-EE50E875A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="" xmlns:a16="http://schemas.microsoft.com/office/drawing/2014/main" id="{A476A648-277F-4135-8853-EE3E11B31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="" xmlns:a16="http://schemas.microsoft.com/office/drawing/2014/main" id="{E13EBCF8-31B4-4BA5-9334-5F3BEDF4B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="" xmlns:a16="http://schemas.microsoft.com/office/drawing/2014/main" id="{989F87E4-2CDA-4B9E-9C6C-CB46791E01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="" xmlns:a16="http://schemas.microsoft.com/office/drawing/2014/main" id="{F608FE08-94EB-479E-8EED-31CD9EB91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="" xmlns:a16="http://schemas.microsoft.com/office/drawing/2014/main" id="{384E8BDF-5D6E-44C2-B64A-6E958307C6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="" xmlns:a16="http://schemas.microsoft.com/office/drawing/2014/main" id="{29AA293E-892A-4A46-9C10-769EFC2634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="" xmlns:a16="http://schemas.microsoft.com/office/drawing/2014/main" id="{C19698FD-CC03-4521-8816-0FB860CFE2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="" xmlns:a16="http://schemas.microsoft.com/office/drawing/2014/main" id="{42D21544-07AF-4944-9E50-266A7A10EC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="" xmlns:a16="http://schemas.microsoft.com/office/drawing/2014/main" id="{1AB6D759-E610-45AE-A112-F5BEF773B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="" xmlns:a16="http://schemas.microsoft.com/office/drawing/2014/main" id="{4B327151-8ACB-402F-917F-19F79E85D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="" xmlns:a16="http://schemas.microsoft.com/office/drawing/2014/main" id="{A3F8C0A9-F2E7-4F31-99C8-78838E2890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="" xmlns:a16="http://schemas.microsoft.com/office/drawing/2014/main" id="{2C25B6C7-E0C2-4A09-ABFB-7C88A7C7AF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="" xmlns:a16="http://schemas.microsoft.com/office/drawing/2014/main" id="{F9D1D39E-2CD8-4CE3-858A-D8B1EF2BF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="" xmlns:a16="http://schemas.microsoft.com/office/drawing/2014/main" id="{9C477405-F373-4257-95E1-31DDBA6A0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="" xmlns:a16="http://schemas.microsoft.com/office/drawing/2014/main" id="{A510B927-4895-44E4-BFAC-FAFB7EDA41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="" xmlns:a16="http://schemas.microsoft.com/office/drawing/2014/main" id="{059F81BE-79C2-41DD-85CD-04C04EBEB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="" xmlns:a16="http://schemas.microsoft.com/office/drawing/2014/main" id="{0A3E482D-E747-4394-8545-ED96DB3377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="" xmlns:a16="http://schemas.microsoft.com/office/drawing/2014/main" id="{26A367AA-6767-4DB5-87F5-4A054DE7B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="" xmlns:a16="http://schemas.microsoft.com/office/drawing/2014/main" id="{D5C14D59-2124-4FBC-A0B9-68BCD8C19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="" xmlns:a16="http://schemas.microsoft.com/office/drawing/2014/main" id="{31A2244F-7DEF-427C-8D75-637D4EEE8D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="" xmlns:a16="http://schemas.microsoft.com/office/drawing/2014/main" id="{11C37092-2E90-451A-A017-17A2574CC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="" xmlns:a16="http://schemas.microsoft.com/office/drawing/2014/main" id="{3566F779-B17A-48F4-9DA1-A697C170E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="" xmlns:a16="http://schemas.microsoft.com/office/drawing/2014/main" id="{1C12D3D5-010D-43C3-A7FD-3E869D17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="" xmlns:a16="http://schemas.microsoft.com/office/drawing/2014/main" id="{ADDD611F-A5A3-411C-A13B-3C691519E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="" xmlns:a16="http://schemas.microsoft.com/office/drawing/2014/main" id="{7F833CC8-1E39-4E33-89B3-85BB982E5A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="" xmlns:a16="http://schemas.microsoft.com/office/drawing/2014/main" id="{C292B22E-CBC3-48B2-88AB-A83F41E5C8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="" xmlns:a16="http://schemas.microsoft.com/office/drawing/2014/main" id="{72129DC4-338D-42B2-8457-1639330C8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204199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="" xmlns:a16="http://schemas.microsoft.com/office/drawing/2014/main" id="{11D6A1FD-4063-4309-844A-F495CA57C94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4DA38431-503B-49E2-BBA3-8D22406867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="" xmlns:a16="http://schemas.microsoft.com/office/drawing/2014/main" id="{429922BD-10AF-4025-AF43-79A3EA218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="" xmlns:a16="http://schemas.microsoft.com/office/drawing/2014/main" id="{F3839A6C-610B-4983-B2E5-9D9C2D2684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2" name="AutoShape 3">
              <a:extLst>
                <a:ext uri="{FF2B5EF4-FFF2-40B4-BE49-F238E27FC236}">
                  <a16:creationId xmlns="" xmlns:a16="http://schemas.microsoft.com/office/drawing/2014/main" id="{45D6E1F8-F3A1-4AB7-A7BC-243CE415165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="" xmlns:a16="http://schemas.microsoft.com/office/drawing/2014/main" id="{C8CC5E08-C809-4119-A3C3-975C315696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="" xmlns:a16="http://schemas.microsoft.com/office/drawing/2014/main" id="{AC187697-85D5-4855-BC1C-2A70C60AB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="" xmlns:a16="http://schemas.microsoft.com/office/drawing/2014/main" id="{67D61D3A-6442-46AD-BBAA-A4D5A2A0F9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="" xmlns:a16="http://schemas.microsoft.com/office/drawing/2014/main" id="{13146C1E-847A-40B1-8C12-8C4147C2B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="" xmlns:a16="http://schemas.microsoft.com/office/drawing/2014/main" id="{AC0DA19B-21C3-4EFF-9309-50BF015179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="" xmlns:a16="http://schemas.microsoft.com/office/drawing/2014/main" id="{A345CEC4-5AD3-45E9-BB77-5B20C5E24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="" xmlns:a16="http://schemas.microsoft.com/office/drawing/2014/main" id="{B5FE846C-5AE9-4C2C-B32C-A3E484280A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="" xmlns:a16="http://schemas.microsoft.com/office/drawing/2014/main" id="{1EB514D1-FB31-4A58-BF84-62AC63AEA9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="" xmlns:a16="http://schemas.microsoft.com/office/drawing/2014/main" id="{7F922DD5-5E4D-4B15-8C28-DDD9CBAA3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="" xmlns:a16="http://schemas.microsoft.com/office/drawing/2014/main" id="{3955F293-9085-42BD-8EEF-EA0AAAAF1D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="" xmlns:a16="http://schemas.microsoft.com/office/drawing/2014/main" id="{D79E97B4-F0D1-4DF0-8776-474D348DB9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="" xmlns:a16="http://schemas.microsoft.com/office/drawing/2014/main" id="{8AA4D946-D6CC-4E9B-903F-17880B6A6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="" xmlns:a16="http://schemas.microsoft.com/office/drawing/2014/main" id="{8663A35F-B586-4F4C-8B4D-37E8B62E2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="" xmlns:a16="http://schemas.microsoft.com/office/drawing/2014/main" id="{D4C4095A-06C1-4F85-906E-1D727DA889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="" xmlns:a16="http://schemas.microsoft.com/office/drawing/2014/main" id="{FC3B6C8C-6D42-4D4E-84B5-3FF02D3564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="" xmlns:a16="http://schemas.microsoft.com/office/drawing/2014/main" id="{1248FDAC-A138-4C89-BB3D-9A5BEC389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="" xmlns:a16="http://schemas.microsoft.com/office/drawing/2014/main" id="{39D4EAB4-C692-4697-BFA6-C5859F0CE6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="" xmlns:a16="http://schemas.microsoft.com/office/drawing/2014/main" id="{98D192C3-F94D-454B-B010-0CC7C3FD75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="" xmlns:a16="http://schemas.microsoft.com/office/drawing/2014/main" id="{E188F0C2-6F03-48C5-A809-BBC4948813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="" xmlns:a16="http://schemas.microsoft.com/office/drawing/2014/main" id="{E940E484-7DD5-4CD5-9994-0E55883E1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="" xmlns:a16="http://schemas.microsoft.com/office/drawing/2014/main" id="{2D1D184D-2D9C-4B77-AED0-C92D9D63AD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="" xmlns:a16="http://schemas.microsoft.com/office/drawing/2014/main" id="{F430E0AD-338B-40CF-94CD-43DD08E2D0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="" xmlns:a16="http://schemas.microsoft.com/office/drawing/2014/main" id="{54AFDB13-C111-458F-BB93-C8A4A8A5B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="" xmlns:a16="http://schemas.microsoft.com/office/drawing/2014/main" id="{990CC9E7-F569-41FE-A217-6EDF1435AC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="" xmlns:a16="http://schemas.microsoft.com/office/drawing/2014/main" id="{AFA624C3-D4D4-4E67-8737-6C48D2F207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="" xmlns:a16="http://schemas.microsoft.com/office/drawing/2014/main" id="{84BFD299-B1C4-450A-938C-CF216BEAB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="" xmlns:a16="http://schemas.microsoft.com/office/drawing/2014/main" id="{5B051F4A-D29A-4236-BF10-1E46AEC040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="" xmlns:a16="http://schemas.microsoft.com/office/drawing/2014/main" id="{DAD9693B-0A4D-44F9-B7A7-BF371A9C2B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="" xmlns:a16="http://schemas.microsoft.com/office/drawing/2014/main" id="{7C98E3E0-5703-488D-AD37-3956BAC5E8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="" xmlns:a16="http://schemas.microsoft.com/office/drawing/2014/main" id="{8F8D06B0-2EC1-4CC7-901D-1D95E8F8E6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="" xmlns:a16="http://schemas.microsoft.com/office/drawing/2014/main" id="{6E44ADA9-38AE-42DB-BA7B-6E2E467F2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="" xmlns:a16="http://schemas.microsoft.com/office/drawing/2014/main" id="{A0E7137D-04E2-440E-B99E-DD64E2800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="" xmlns:a16="http://schemas.microsoft.com/office/drawing/2014/main" id="{92DA9A79-C8CF-4560-B2D4-C896DEB0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="" xmlns:a16="http://schemas.microsoft.com/office/drawing/2014/main" id="{EC2D2B1A-BC03-4E6E-B23F-B07148090A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="" xmlns:a16="http://schemas.microsoft.com/office/drawing/2014/main" id="{6B6DA18A-F4C0-4F6D-A27A-FC4B7533C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="" xmlns:a16="http://schemas.microsoft.com/office/drawing/2014/main" id="{85A152C4-BBD9-4155-9D2A-0C930A48D7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="" xmlns:a16="http://schemas.microsoft.com/office/drawing/2014/main" id="{71EB0ACE-D743-4EC3-AFB2-257AECEAE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="" xmlns:a16="http://schemas.microsoft.com/office/drawing/2014/main" id="{2E64FAC9-7D98-4E7A-BD7E-2CDC0DE0CF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="" xmlns:a16="http://schemas.microsoft.com/office/drawing/2014/main" id="{2BFB48BF-5D52-4AF6-855C-14DAB36B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="" xmlns:a16="http://schemas.microsoft.com/office/drawing/2014/main" id="{33D9B7FC-4CE8-4586-A4E2-7FFE9B4282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="" xmlns:a16="http://schemas.microsoft.com/office/drawing/2014/main" id="{BE346D2D-4DC7-4098-8600-8C79B5D6D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="" xmlns:a16="http://schemas.microsoft.com/office/drawing/2014/main" id="{C4D39D9C-1A80-4BA4-9CF7-9B6D59149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="" xmlns:a16="http://schemas.microsoft.com/office/drawing/2014/main" id="{D944F937-F00F-49DA-9E89-1FA41EF40C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="" xmlns:a16="http://schemas.microsoft.com/office/drawing/2014/main" id="{DE2AD808-EBC9-471C-9857-A5334B5BCD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="" xmlns:a16="http://schemas.microsoft.com/office/drawing/2014/main" id="{AA08E10E-51EF-4C3E-B131-32503B7D0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="" xmlns:a16="http://schemas.microsoft.com/office/drawing/2014/main" id="{172B5F6F-EFCE-4461-A571-4999679EE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="" xmlns:a16="http://schemas.microsoft.com/office/drawing/2014/main" id="{71B2A349-25A5-432A-BE39-0632371ED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="" xmlns:a16="http://schemas.microsoft.com/office/drawing/2014/main" id="{5B15E335-28C7-40DD-BB4B-43A63F9418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="" xmlns:a16="http://schemas.microsoft.com/office/drawing/2014/main" id="{B4716F9C-8F6F-4A86-B194-F59C2BA525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="" xmlns:a16="http://schemas.microsoft.com/office/drawing/2014/main" id="{D812B434-374C-43C1-9F6E-2D0A3BEA7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="" xmlns:a16="http://schemas.microsoft.com/office/drawing/2014/main" id="{EEC6190F-462F-4C51-BC0D-5FE2F251DF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="" xmlns:a16="http://schemas.microsoft.com/office/drawing/2014/main" id="{2837551A-2028-41F4-A681-BFF0747F7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="" xmlns:a16="http://schemas.microsoft.com/office/drawing/2014/main" id="{1F51407D-9CBA-4A22-B072-CC00D74538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="" xmlns:a16="http://schemas.microsoft.com/office/drawing/2014/main" id="{833DD2F5-C39C-4F1B-9B38-BB03D78E9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="" xmlns:a16="http://schemas.microsoft.com/office/drawing/2014/main" id="{AB0BD8E6-77A9-46EE-B22D-F11477390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="" xmlns:a16="http://schemas.microsoft.com/office/drawing/2014/main" id="{2AC4E7EE-FCEC-421E-B656-C2890D9578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="" xmlns:a16="http://schemas.microsoft.com/office/drawing/2014/main" id="{6AD649D0-4CD8-41B7-8C50-368A6B9E2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8192081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="" xmlns:a16="http://schemas.microsoft.com/office/drawing/2014/main" id="{36876E8C-2A70-4BB4-9896-CF3E4322DC02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0D6B2780-97C0-4D8D-8142-3FE5153ED2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="" xmlns:a16="http://schemas.microsoft.com/office/drawing/2014/main" id="{7DA68916-60EE-44D8-BEFA-1F39B4EFB6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="" xmlns:a16="http://schemas.microsoft.com/office/drawing/2014/main" id="{B4016683-EB58-4C81-B949-BA5C0C1ABD0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="" xmlns:a16="http://schemas.microsoft.com/office/drawing/2014/main" id="{3B0E1535-521C-486A-B84D-2225480DAE7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="" xmlns:a16="http://schemas.microsoft.com/office/drawing/2014/main" id="{2265C4D8-9F41-40EB-AF4F-3DF662E460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="" xmlns:a16="http://schemas.microsoft.com/office/drawing/2014/main" id="{5CA8AE9C-FD4F-440C-9118-29611D6AA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="" xmlns:a16="http://schemas.microsoft.com/office/drawing/2014/main" id="{9F0ABB36-95A3-4D85-8941-311AB476BD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="" xmlns:a16="http://schemas.microsoft.com/office/drawing/2014/main" id="{B3FE97F9-3A07-434A-A4F6-7DEF247FE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="" xmlns:a16="http://schemas.microsoft.com/office/drawing/2014/main" id="{B71EB2E4-4656-467E-833A-4A64F0F48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="" xmlns:a16="http://schemas.microsoft.com/office/drawing/2014/main" id="{F9ACA63D-3D80-4FB0-BC5D-48EA7A8D49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="" xmlns:a16="http://schemas.microsoft.com/office/drawing/2014/main" id="{A00EEAB7-5B64-4726-9072-3C7ED8C76D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="" xmlns:a16="http://schemas.microsoft.com/office/drawing/2014/main" id="{4A88FDA3-850D-413A-ABFA-2EF1F9011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="" xmlns:a16="http://schemas.microsoft.com/office/drawing/2014/main" id="{7FD144D2-3CB9-4543-937B-661846568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="" xmlns:a16="http://schemas.microsoft.com/office/drawing/2014/main" id="{301E9317-0014-41A7-B7F5-D1E25C895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="" xmlns:a16="http://schemas.microsoft.com/office/drawing/2014/main" id="{EAA3293E-D376-4636-B020-E6AFD7A50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="" xmlns:a16="http://schemas.microsoft.com/office/drawing/2014/main" id="{4E4649AE-F4F4-4CB5-AD2E-A4A940EB8E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="" xmlns:a16="http://schemas.microsoft.com/office/drawing/2014/main" id="{21B333DA-AE9B-49CE-BFA2-44B0E59AF4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="" xmlns:a16="http://schemas.microsoft.com/office/drawing/2014/main" id="{CCF7B559-804E-46C3-937A-3266295AB5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="" xmlns:a16="http://schemas.microsoft.com/office/drawing/2014/main" id="{8CD74D1B-7C40-4B78-B662-E4BDB8DD4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="" xmlns:a16="http://schemas.microsoft.com/office/drawing/2014/main" id="{C1176A12-D252-472F-87E7-04485C1A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="" xmlns:a16="http://schemas.microsoft.com/office/drawing/2014/main" id="{71A72D4E-4793-4D86-A157-AAFB4AC453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="" xmlns:a16="http://schemas.microsoft.com/office/drawing/2014/main" id="{22BC35FB-A781-45BE-9548-F6DA0120B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="" xmlns:a16="http://schemas.microsoft.com/office/drawing/2014/main" id="{961D8F91-F1E1-43E7-83F1-38F465156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="" xmlns:a16="http://schemas.microsoft.com/office/drawing/2014/main" id="{5782C80B-3098-4D44-9A8E-FB0B589907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="" xmlns:a16="http://schemas.microsoft.com/office/drawing/2014/main" id="{C47EBAB6-B271-43DE-AC38-AB0D877352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="" xmlns:a16="http://schemas.microsoft.com/office/drawing/2014/main" id="{C09CA126-4E09-4ED6-ACBF-04E307FA52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="" xmlns:a16="http://schemas.microsoft.com/office/drawing/2014/main" id="{72432ABE-FE8F-4914-BB94-8F80C93C6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="" xmlns:a16="http://schemas.microsoft.com/office/drawing/2014/main" id="{4811583E-6740-4B0D-81C3-E4A005FA4E9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="" xmlns:a16="http://schemas.microsoft.com/office/drawing/2014/main" id="{9A92A628-7626-4E22-838A-455A63D4A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="" xmlns:a16="http://schemas.microsoft.com/office/drawing/2014/main" id="{359A021D-294B-48FE-BBA8-DC60686617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="" xmlns:a16="http://schemas.microsoft.com/office/drawing/2014/main" id="{D5129D3B-69EB-411C-A96D-78C5AEC02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="" xmlns:a16="http://schemas.microsoft.com/office/drawing/2014/main" id="{FAA50292-C065-4870-B9F6-5A70EAFC5F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="" xmlns:a16="http://schemas.microsoft.com/office/drawing/2014/main" id="{EDB28776-DFAF-4317-8E31-7465A8532F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="" xmlns:a16="http://schemas.microsoft.com/office/drawing/2014/main" id="{0D4F4FAD-34F6-4B33-90FD-3AA8A4C6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="" xmlns:a16="http://schemas.microsoft.com/office/drawing/2014/main" id="{F415380B-3397-421D-A933-CC89DC332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="" xmlns:a16="http://schemas.microsoft.com/office/drawing/2014/main" id="{04A45E08-7BA3-4257-BE0C-437314392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="" xmlns:a16="http://schemas.microsoft.com/office/drawing/2014/main" id="{5810F18A-69A4-4CCB-A80B-545A1647F1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="" xmlns:a16="http://schemas.microsoft.com/office/drawing/2014/main" id="{D5B10652-0D5C-4749-ADAF-584434AD90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="" xmlns:a16="http://schemas.microsoft.com/office/drawing/2014/main" id="{205F75DD-D082-4E55-8BB3-19E49B525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="" xmlns:a16="http://schemas.microsoft.com/office/drawing/2014/main" id="{14685064-B733-4696-B051-D4116CDA9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="" xmlns:a16="http://schemas.microsoft.com/office/drawing/2014/main" id="{3B55D23F-1F2C-4A4A-8B6B-955FAAB14E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="" xmlns:a16="http://schemas.microsoft.com/office/drawing/2014/main" id="{C704E5CC-CB7C-43D0-8DB9-71040BCB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="" xmlns:a16="http://schemas.microsoft.com/office/drawing/2014/main" id="{963668B1-3688-4C6C-8482-4417104F4A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="" xmlns:a16="http://schemas.microsoft.com/office/drawing/2014/main" id="{D4A020E5-02D2-4181-8906-637100F8E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="" xmlns:a16="http://schemas.microsoft.com/office/drawing/2014/main" id="{EEF6D800-C28A-417D-909E-BE8B89893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="" xmlns:a16="http://schemas.microsoft.com/office/drawing/2014/main" id="{2CBB1D9B-4CBF-4D1F-9D2D-F9A8103B1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="" xmlns:a16="http://schemas.microsoft.com/office/drawing/2014/main" id="{31DCA20D-D989-4508-87E5-763ABB0931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="" xmlns:a16="http://schemas.microsoft.com/office/drawing/2014/main" id="{2DF49CB4-CD9B-4FF0-8C5A-9FE77F8DF6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="" xmlns:a16="http://schemas.microsoft.com/office/drawing/2014/main" id="{2F69E0CB-5F1F-4941-9066-AD1B81BD9C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="" xmlns:a16="http://schemas.microsoft.com/office/drawing/2014/main" id="{2C48C0F0-CB08-41BE-8450-F0AE5CDDA1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="" xmlns:a16="http://schemas.microsoft.com/office/drawing/2014/main" id="{7BD0968C-BFDF-42BE-81D4-1C25C0788E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="" xmlns:a16="http://schemas.microsoft.com/office/drawing/2014/main" id="{179D3057-57DD-40CC-994B-9C060E48C1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="" xmlns:a16="http://schemas.microsoft.com/office/drawing/2014/main" id="{93E51C96-8EDC-4413-AFB8-2841880815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="" xmlns:a16="http://schemas.microsoft.com/office/drawing/2014/main" id="{26B89543-C793-47E4-8A16-0FB316C38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="" xmlns:a16="http://schemas.microsoft.com/office/drawing/2014/main" id="{89442748-4507-4BF4-B0AA-4CC8E4E0D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="" xmlns:a16="http://schemas.microsoft.com/office/drawing/2014/main" id="{F3CECE76-B579-43B2-9709-EB443A8410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="" xmlns:a16="http://schemas.microsoft.com/office/drawing/2014/main" id="{03F1F8C1-C41D-4504-BDB0-833F17C08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="" xmlns:a16="http://schemas.microsoft.com/office/drawing/2014/main" id="{8F899D25-5266-4ECF-A7BB-EAA2AE520A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="" xmlns:a16="http://schemas.microsoft.com/office/drawing/2014/main" id="{60B7E294-D219-43A1-945B-89B05BC70D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="" xmlns:a16="http://schemas.microsoft.com/office/drawing/2014/main" id="{3F8AC8EA-B7F7-46F5-B289-ACCD16BF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="" xmlns:a16="http://schemas.microsoft.com/office/drawing/2014/main" id="{5BBFA70C-DEF9-4C11-AE70-67E9640DA1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5453532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="" xmlns:a16="http://schemas.microsoft.com/office/drawing/2014/main" id="{48425825-A952-45CA-A2C1-3B5A3A7682C8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="" xmlns:a16="http://schemas.microsoft.com/office/drawing/2014/main" id="{E27288F6-FEA5-48A9-9397-E63BF87F9B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="" xmlns:a16="http://schemas.microsoft.com/office/drawing/2014/main" id="{2540F8E3-85F6-41D1-8A3D-3708AF405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="" xmlns:a16="http://schemas.microsoft.com/office/drawing/2014/main" id="{C366238A-1481-44FD-8CFE-A8A1D4C0527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="" xmlns:a16="http://schemas.microsoft.com/office/drawing/2014/main" id="{A16A82FE-1A85-4E2F-BEA2-BC264BD33EB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="" xmlns:a16="http://schemas.microsoft.com/office/drawing/2014/main" id="{DF9B033A-9114-4AA7-8827-864CD9054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="" xmlns:a16="http://schemas.microsoft.com/office/drawing/2014/main" id="{9AEE0D06-1B58-4826-87BA-28E0A1E3D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="" xmlns:a16="http://schemas.microsoft.com/office/drawing/2014/main" id="{A458CB27-72D4-440B-9DA2-6AA0890EC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="" xmlns:a16="http://schemas.microsoft.com/office/drawing/2014/main" id="{7DF7DBB3-472B-4B18-8648-11E24D5A89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="" xmlns:a16="http://schemas.microsoft.com/office/drawing/2014/main" id="{B73FBB93-0CD8-475D-A042-DD589E2CF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="" xmlns:a16="http://schemas.microsoft.com/office/drawing/2014/main" id="{42F6B194-8439-460C-80D6-AA2DF8B63F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="" xmlns:a16="http://schemas.microsoft.com/office/drawing/2014/main" id="{11E4091C-A776-400D-85BF-386C4C917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="" xmlns:a16="http://schemas.microsoft.com/office/drawing/2014/main" id="{ACADAE96-ACC9-4990-B3EC-C1288C248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="" xmlns:a16="http://schemas.microsoft.com/office/drawing/2014/main" id="{8B8D1ED5-EEF6-49E2-90EF-96454B890D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="" xmlns:a16="http://schemas.microsoft.com/office/drawing/2014/main" id="{49E74BCE-193F-4901-94DE-24E595D5B2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="" xmlns:a16="http://schemas.microsoft.com/office/drawing/2014/main" id="{FD9C17F2-E82C-4FF5-80AC-D462B9822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="" xmlns:a16="http://schemas.microsoft.com/office/drawing/2014/main" id="{FCC21753-6C7B-4349-8CFA-A26A50A44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="" xmlns:a16="http://schemas.microsoft.com/office/drawing/2014/main" id="{B09C1CE8-CC1F-4282-9567-7ED675655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="" xmlns:a16="http://schemas.microsoft.com/office/drawing/2014/main" id="{3B412C14-125A-4D03-A2E4-8C0C57AAC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="" xmlns:a16="http://schemas.microsoft.com/office/drawing/2014/main" id="{FF70A6B8-A406-4E65-B434-D3FDF7A127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="" xmlns:a16="http://schemas.microsoft.com/office/drawing/2014/main" id="{FF5A4F55-58B9-4F7D-8511-C8D6017736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="" xmlns:a16="http://schemas.microsoft.com/office/drawing/2014/main" id="{799B41E4-11D5-47EA-A49D-22EE55E413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="" xmlns:a16="http://schemas.microsoft.com/office/drawing/2014/main" id="{EB513207-39EE-4600-9A16-56DFDE01E4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="" xmlns:a16="http://schemas.microsoft.com/office/drawing/2014/main" id="{BA5EAD27-683D-443D-85C4-44D29B393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="" xmlns:a16="http://schemas.microsoft.com/office/drawing/2014/main" id="{EFB1EAB7-633F-4E47-891D-4EAE8E2D48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="" xmlns:a16="http://schemas.microsoft.com/office/drawing/2014/main" id="{458D94FD-539E-4EA0-8DA1-5DB8775CB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="" xmlns:a16="http://schemas.microsoft.com/office/drawing/2014/main" id="{2137F48D-1B48-4810-94A3-54919670C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="" xmlns:a16="http://schemas.microsoft.com/office/drawing/2014/main" id="{5760EF8A-7A4B-48E9-A642-D98D4BABEC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="" xmlns:a16="http://schemas.microsoft.com/office/drawing/2014/main" id="{03372B8C-BFAC-408F-AA26-E97E364CFA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="" xmlns:a16="http://schemas.microsoft.com/office/drawing/2014/main" id="{4B89C016-19B1-4E5C-B7C9-8DF21A35EF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="" xmlns:a16="http://schemas.microsoft.com/office/drawing/2014/main" id="{BF0B9495-137A-48C2-BC13-B1B8DA8178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="" xmlns:a16="http://schemas.microsoft.com/office/drawing/2014/main" id="{7097B3A8-D1EB-4F4A-868B-9CFEB69C1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="" xmlns:a16="http://schemas.microsoft.com/office/drawing/2014/main" id="{99214517-A98B-4938-919A-8AB2DB569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="" xmlns:a16="http://schemas.microsoft.com/office/drawing/2014/main" id="{7C0C3D95-28F0-4D4D-9417-68BC68B447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="" xmlns:a16="http://schemas.microsoft.com/office/drawing/2014/main" id="{57C18F99-2D26-4739-94EF-9B5207BC5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="" xmlns:a16="http://schemas.microsoft.com/office/drawing/2014/main" id="{819415D0-A8C8-470F-8F9F-D9A0267B9C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="" xmlns:a16="http://schemas.microsoft.com/office/drawing/2014/main" id="{DA8E6AB4-433E-4E0B-AD1D-B77749F33A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="" xmlns:a16="http://schemas.microsoft.com/office/drawing/2014/main" id="{23E9FF04-BEC6-48D8-AF37-4357105514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="" xmlns:a16="http://schemas.microsoft.com/office/drawing/2014/main" id="{CD4ECD4A-14F8-4DFA-B823-16661D725B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="" xmlns:a16="http://schemas.microsoft.com/office/drawing/2014/main" id="{7A31D357-C630-4CD7-8E30-E27827B68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="" xmlns:a16="http://schemas.microsoft.com/office/drawing/2014/main" id="{9E9ED8B2-F2A3-4BD1-B2B6-EAD0CA373B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="" xmlns:a16="http://schemas.microsoft.com/office/drawing/2014/main" id="{7DF40837-FDD7-421A-A1D9-8B505B8E1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="" xmlns:a16="http://schemas.microsoft.com/office/drawing/2014/main" id="{E499D836-6725-44CA-A801-245CFAC4D4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="" xmlns:a16="http://schemas.microsoft.com/office/drawing/2014/main" id="{CEA134F4-1E32-4A75-8F0F-BE767AD3AB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="" xmlns:a16="http://schemas.microsoft.com/office/drawing/2014/main" id="{68887BDE-C750-43A2-AC89-5E5E0187D0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="" xmlns:a16="http://schemas.microsoft.com/office/drawing/2014/main" id="{1AF3CF02-C13E-4F58-AE42-D2F0116AA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="" xmlns:a16="http://schemas.microsoft.com/office/drawing/2014/main" id="{4C9E02A0-EFB6-4F8C-A7C4-C6AE5FFE6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="" xmlns:a16="http://schemas.microsoft.com/office/drawing/2014/main" id="{0F6399C8-85AB-435C-97F6-10437B2ADD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="" xmlns:a16="http://schemas.microsoft.com/office/drawing/2014/main" id="{6BDDF307-0681-4320-89E4-8527D07ED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="" xmlns:a16="http://schemas.microsoft.com/office/drawing/2014/main" id="{BF63E8AB-B201-4E5E-9F4A-0F9E2DDE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="" xmlns:a16="http://schemas.microsoft.com/office/drawing/2014/main" id="{66F20773-0718-4FDE-8B1A-B831EFF31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="" xmlns:a16="http://schemas.microsoft.com/office/drawing/2014/main" id="{7E4AF9AB-36EC-43BA-89F5-F2FFE24FE4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="" xmlns:a16="http://schemas.microsoft.com/office/drawing/2014/main" id="{ABC84380-5BE8-4129-988C-D2142E3C1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="" xmlns:a16="http://schemas.microsoft.com/office/drawing/2014/main" id="{462A1374-412D-43DD-93AD-23F1F3EDFF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="" xmlns:a16="http://schemas.microsoft.com/office/drawing/2014/main" id="{E5BF29BA-F669-490B-8CA4-2F1DED1A32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="" xmlns:a16="http://schemas.microsoft.com/office/drawing/2014/main" id="{FDF6BDCE-AEBD-4B3A-9BCA-148A1CA16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="" xmlns:a16="http://schemas.microsoft.com/office/drawing/2014/main" id="{FC4107ED-4D49-48B5-BB7B-4FC3130AB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="" xmlns:a16="http://schemas.microsoft.com/office/drawing/2014/main" id="{31AD2016-07A6-4692-958B-279DEE1D8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="" xmlns:a16="http://schemas.microsoft.com/office/drawing/2014/main" id="{A30F9EC3-B34A-46AF-9A95-DB2FF6F51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="" xmlns:a16="http://schemas.microsoft.com/office/drawing/2014/main" id="{15595DEF-B7CF-4822-87C8-2456748A60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="" xmlns:a16="http://schemas.microsoft.com/office/drawing/2014/main" id="{1B0B6565-CE58-4C06-84C9-66C2AF9E4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="" xmlns:a16="http://schemas.microsoft.com/office/drawing/2014/main" id="{7A593FB4-6D84-4D7E-9C5F-F7C5A9979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847522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=""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="" xmlns:a16="http://schemas.microsoft.com/office/drawing/2014/main" id="{5EA9DB1B-8CB0-4378-A53C-32E64EAAD125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="" xmlns:a16="http://schemas.microsoft.com/office/drawing/2014/main" id="{2FB12A17-A4AD-40AD-A8A2-2F1F24F1928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="" xmlns:a16="http://schemas.microsoft.com/office/drawing/2014/main" id="{7EBDF707-7652-4E10-801E-3F9BED873B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grpSp>
        <p:nvGrpSpPr>
          <p:cNvPr id="191" name="Group 4">
            <a:extLst>
              <a:ext uri="{FF2B5EF4-FFF2-40B4-BE49-F238E27FC236}">
                <a16:creationId xmlns="" xmlns:a16="http://schemas.microsoft.com/office/drawing/2014/main" id="{5DFAC49E-5048-4C0B-88AF-DD341BCA55F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2" name="AutoShape 3">
              <a:extLst>
                <a:ext uri="{FF2B5EF4-FFF2-40B4-BE49-F238E27FC236}">
                  <a16:creationId xmlns="" xmlns:a16="http://schemas.microsoft.com/office/drawing/2014/main" id="{36938D2C-A88E-45C1-9F08-0E3E62A8CA0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Rectangle 5">
              <a:extLst>
                <a:ext uri="{FF2B5EF4-FFF2-40B4-BE49-F238E27FC236}">
                  <a16:creationId xmlns="" xmlns:a16="http://schemas.microsoft.com/office/drawing/2014/main" id="{490436ED-FCB6-419C-962E-33912A42EB9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6">
              <a:extLst>
                <a:ext uri="{FF2B5EF4-FFF2-40B4-BE49-F238E27FC236}">
                  <a16:creationId xmlns="" xmlns:a16="http://schemas.microsoft.com/office/drawing/2014/main" id="{F15878F4-9F1F-432C-A2EF-CB4605D1ED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7">
              <a:extLst>
                <a:ext uri="{FF2B5EF4-FFF2-40B4-BE49-F238E27FC236}">
                  <a16:creationId xmlns="" xmlns:a16="http://schemas.microsoft.com/office/drawing/2014/main" id="{E256C9E3-C069-4FAA-851D-5BAEEB951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8">
              <a:extLst>
                <a:ext uri="{FF2B5EF4-FFF2-40B4-BE49-F238E27FC236}">
                  <a16:creationId xmlns="" xmlns:a16="http://schemas.microsoft.com/office/drawing/2014/main" id="{4BFC8DFA-AB97-4085-B99D-B18B9D197F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9">
              <a:extLst>
                <a:ext uri="{FF2B5EF4-FFF2-40B4-BE49-F238E27FC236}">
                  <a16:creationId xmlns="" xmlns:a16="http://schemas.microsoft.com/office/drawing/2014/main" id="{78F3C667-0955-4F9A-B5D0-847ED332E9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0">
              <a:extLst>
                <a:ext uri="{FF2B5EF4-FFF2-40B4-BE49-F238E27FC236}">
                  <a16:creationId xmlns="" xmlns:a16="http://schemas.microsoft.com/office/drawing/2014/main" id="{A9A1468F-693C-4929-B8E6-2BF1446EE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1">
              <a:extLst>
                <a:ext uri="{FF2B5EF4-FFF2-40B4-BE49-F238E27FC236}">
                  <a16:creationId xmlns="" xmlns:a16="http://schemas.microsoft.com/office/drawing/2014/main" id="{178C2234-E03F-416A-A115-2FACCCF4BF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2">
              <a:extLst>
                <a:ext uri="{FF2B5EF4-FFF2-40B4-BE49-F238E27FC236}">
                  <a16:creationId xmlns="" xmlns:a16="http://schemas.microsoft.com/office/drawing/2014/main" id="{DE406D96-5039-41A1-91DD-04F0628AB6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3">
              <a:extLst>
                <a:ext uri="{FF2B5EF4-FFF2-40B4-BE49-F238E27FC236}">
                  <a16:creationId xmlns="" xmlns:a16="http://schemas.microsoft.com/office/drawing/2014/main" id="{51F8B561-ECA2-4E88-ACA2-5792D3DCFE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4">
              <a:extLst>
                <a:ext uri="{FF2B5EF4-FFF2-40B4-BE49-F238E27FC236}">
                  <a16:creationId xmlns="" xmlns:a16="http://schemas.microsoft.com/office/drawing/2014/main" id="{DEFCC964-DAFD-4E8D-8C43-2A23F5E6D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5">
              <a:extLst>
                <a:ext uri="{FF2B5EF4-FFF2-40B4-BE49-F238E27FC236}">
                  <a16:creationId xmlns="" xmlns:a16="http://schemas.microsoft.com/office/drawing/2014/main" id="{05E8167C-AA9B-4896-80A6-1FC6786FCF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="" xmlns:a16="http://schemas.microsoft.com/office/drawing/2014/main" id="{D03D6B3D-0318-40D3-A176-5910C6690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7">
              <a:extLst>
                <a:ext uri="{FF2B5EF4-FFF2-40B4-BE49-F238E27FC236}">
                  <a16:creationId xmlns="" xmlns:a16="http://schemas.microsoft.com/office/drawing/2014/main" id="{AACF9537-1DEF-403C-97A0-EE4B45B7EE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8">
              <a:extLst>
                <a:ext uri="{FF2B5EF4-FFF2-40B4-BE49-F238E27FC236}">
                  <a16:creationId xmlns="" xmlns:a16="http://schemas.microsoft.com/office/drawing/2014/main" id="{89A45424-E1B7-49D7-975E-830652085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9">
              <a:extLst>
                <a:ext uri="{FF2B5EF4-FFF2-40B4-BE49-F238E27FC236}">
                  <a16:creationId xmlns="" xmlns:a16="http://schemas.microsoft.com/office/drawing/2014/main" id="{3018281A-C7ED-4ADD-A578-28052AF36B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0">
              <a:extLst>
                <a:ext uri="{FF2B5EF4-FFF2-40B4-BE49-F238E27FC236}">
                  <a16:creationId xmlns="" xmlns:a16="http://schemas.microsoft.com/office/drawing/2014/main" id="{B6FEFCD4-D727-4144-8977-D39469A296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Rectangle 21">
              <a:extLst>
                <a:ext uri="{FF2B5EF4-FFF2-40B4-BE49-F238E27FC236}">
                  <a16:creationId xmlns="" xmlns:a16="http://schemas.microsoft.com/office/drawing/2014/main" id="{ED2FA614-E2EF-45AB-BE32-D8B4A8AF4C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2">
              <a:extLst>
                <a:ext uri="{FF2B5EF4-FFF2-40B4-BE49-F238E27FC236}">
                  <a16:creationId xmlns="" xmlns:a16="http://schemas.microsoft.com/office/drawing/2014/main" id="{43F923DF-6857-4DC0-A4F5-4530BAA97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23">
              <a:extLst>
                <a:ext uri="{FF2B5EF4-FFF2-40B4-BE49-F238E27FC236}">
                  <a16:creationId xmlns="" xmlns:a16="http://schemas.microsoft.com/office/drawing/2014/main" id="{71885505-8C6D-4564-ADBA-0D303ACAA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4">
              <a:extLst>
                <a:ext uri="{FF2B5EF4-FFF2-40B4-BE49-F238E27FC236}">
                  <a16:creationId xmlns="" xmlns:a16="http://schemas.microsoft.com/office/drawing/2014/main" id="{491016D9-826E-47A6-92EB-A1F4535281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5">
              <a:extLst>
                <a:ext uri="{FF2B5EF4-FFF2-40B4-BE49-F238E27FC236}">
                  <a16:creationId xmlns="" xmlns:a16="http://schemas.microsoft.com/office/drawing/2014/main" id="{0A17652A-ED27-481A-9B1A-CD4CCC0C10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6">
              <a:extLst>
                <a:ext uri="{FF2B5EF4-FFF2-40B4-BE49-F238E27FC236}">
                  <a16:creationId xmlns="" xmlns:a16="http://schemas.microsoft.com/office/drawing/2014/main" id="{9D3E490E-085C-4E41-B756-C18B8144B6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7">
              <a:extLst>
                <a:ext uri="{FF2B5EF4-FFF2-40B4-BE49-F238E27FC236}">
                  <a16:creationId xmlns="" xmlns:a16="http://schemas.microsoft.com/office/drawing/2014/main" id="{3C668612-58DA-49A9-B050-F4280AEFF5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8">
              <a:extLst>
                <a:ext uri="{FF2B5EF4-FFF2-40B4-BE49-F238E27FC236}">
                  <a16:creationId xmlns="" xmlns:a16="http://schemas.microsoft.com/office/drawing/2014/main" id="{362F009E-7AC0-4A6B-BD98-F460050941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9">
              <a:extLst>
                <a:ext uri="{FF2B5EF4-FFF2-40B4-BE49-F238E27FC236}">
                  <a16:creationId xmlns="" xmlns:a16="http://schemas.microsoft.com/office/drawing/2014/main" id="{D69EBE05-8C44-4D39-8C8D-838701357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0">
              <a:extLst>
                <a:ext uri="{FF2B5EF4-FFF2-40B4-BE49-F238E27FC236}">
                  <a16:creationId xmlns="" xmlns:a16="http://schemas.microsoft.com/office/drawing/2014/main" id="{1D2F7F1A-62EF-4C8E-8220-7FB75F92C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1">
              <a:extLst>
                <a:ext uri="{FF2B5EF4-FFF2-40B4-BE49-F238E27FC236}">
                  <a16:creationId xmlns="" xmlns:a16="http://schemas.microsoft.com/office/drawing/2014/main" id="{C3C5A647-215D-4345-B2A6-AEEAD36D1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2">
              <a:extLst>
                <a:ext uri="{FF2B5EF4-FFF2-40B4-BE49-F238E27FC236}">
                  <a16:creationId xmlns="" xmlns:a16="http://schemas.microsoft.com/office/drawing/2014/main" id="{30CBB252-BDD8-4B2B-A205-6934B2C259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4">
              <a:extLst>
                <a:ext uri="{FF2B5EF4-FFF2-40B4-BE49-F238E27FC236}">
                  <a16:creationId xmlns="" xmlns:a16="http://schemas.microsoft.com/office/drawing/2014/main" id="{C55DAC15-5E94-4BC5-B239-99503C31B2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5">
              <a:extLst>
                <a:ext uri="{FF2B5EF4-FFF2-40B4-BE49-F238E27FC236}">
                  <a16:creationId xmlns="" xmlns:a16="http://schemas.microsoft.com/office/drawing/2014/main" id="{EF4C43B0-7AFE-41E2-A0F8-71618456C3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6">
              <a:extLst>
                <a:ext uri="{FF2B5EF4-FFF2-40B4-BE49-F238E27FC236}">
                  <a16:creationId xmlns="" xmlns:a16="http://schemas.microsoft.com/office/drawing/2014/main" id="{DFC61C10-2D0A-468C-AC29-A8107CC12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7">
              <a:extLst>
                <a:ext uri="{FF2B5EF4-FFF2-40B4-BE49-F238E27FC236}">
                  <a16:creationId xmlns="" xmlns:a16="http://schemas.microsoft.com/office/drawing/2014/main" id="{F4EBCAA3-D3E2-440A-9BB9-5D7EFD2C0A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8">
              <a:extLst>
                <a:ext uri="{FF2B5EF4-FFF2-40B4-BE49-F238E27FC236}">
                  <a16:creationId xmlns="" xmlns:a16="http://schemas.microsoft.com/office/drawing/2014/main" id="{2E530F90-6C4C-4FF6-8D61-347E9001D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9">
              <a:extLst>
                <a:ext uri="{FF2B5EF4-FFF2-40B4-BE49-F238E27FC236}">
                  <a16:creationId xmlns="" xmlns:a16="http://schemas.microsoft.com/office/drawing/2014/main" id="{1BE986B7-6BE0-49D2-B735-6F508A4D4E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0">
              <a:extLst>
                <a:ext uri="{FF2B5EF4-FFF2-40B4-BE49-F238E27FC236}">
                  <a16:creationId xmlns="" xmlns:a16="http://schemas.microsoft.com/office/drawing/2014/main" id="{9BAECD90-2921-4FA6-A449-20B03FE2E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1">
              <a:extLst>
                <a:ext uri="{FF2B5EF4-FFF2-40B4-BE49-F238E27FC236}">
                  <a16:creationId xmlns="" xmlns:a16="http://schemas.microsoft.com/office/drawing/2014/main" id="{06BB6C51-8223-40E7-86E2-0E17BA722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2">
              <a:extLst>
                <a:ext uri="{FF2B5EF4-FFF2-40B4-BE49-F238E27FC236}">
                  <a16:creationId xmlns="" xmlns:a16="http://schemas.microsoft.com/office/drawing/2014/main" id="{617FC346-219A-46EF-ADA1-A01484D18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3">
              <a:extLst>
                <a:ext uri="{FF2B5EF4-FFF2-40B4-BE49-F238E27FC236}">
                  <a16:creationId xmlns="" xmlns:a16="http://schemas.microsoft.com/office/drawing/2014/main" id="{4B2C93D0-88E2-4F1E-A0BD-9419124AF0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4">
              <a:extLst>
                <a:ext uri="{FF2B5EF4-FFF2-40B4-BE49-F238E27FC236}">
                  <a16:creationId xmlns="" xmlns:a16="http://schemas.microsoft.com/office/drawing/2014/main" id="{626A866A-422E-4AE7-BE15-DE25440B4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5">
              <a:extLst>
                <a:ext uri="{FF2B5EF4-FFF2-40B4-BE49-F238E27FC236}">
                  <a16:creationId xmlns="" xmlns:a16="http://schemas.microsoft.com/office/drawing/2014/main" id="{3917AD15-FA98-4CF1-8AA3-CD1CF6083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6">
              <a:extLst>
                <a:ext uri="{FF2B5EF4-FFF2-40B4-BE49-F238E27FC236}">
                  <a16:creationId xmlns="" xmlns:a16="http://schemas.microsoft.com/office/drawing/2014/main" id="{EA5E89F9-D1AF-44DB-A4EA-55EF255B1B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7">
              <a:extLst>
                <a:ext uri="{FF2B5EF4-FFF2-40B4-BE49-F238E27FC236}">
                  <a16:creationId xmlns="" xmlns:a16="http://schemas.microsoft.com/office/drawing/2014/main" id="{8017F54E-9460-4018-9E55-ADD36BB4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8">
              <a:extLst>
                <a:ext uri="{FF2B5EF4-FFF2-40B4-BE49-F238E27FC236}">
                  <a16:creationId xmlns="" xmlns:a16="http://schemas.microsoft.com/office/drawing/2014/main" id="{1F33C3F7-3562-4E41-A975-808C8D507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9">
              <a:extLst>
                <a:ext uri="{FF2B5EF4-FFF2-40B4-BE49-F238E27FC236}">
                  <a16:creationId xmlns="" xmlns:a16="http://schemas.microsoft.com/office/drawing/2014/main" id="{B7568CF8-3CAC-432B-8B77-DD6163F492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0">
              <a:extLst>
                <a:ext uri="{FF2B5EF4-FFF2-40B4-BE49-F238E27FC236}">
                  <a16:creationId xmlns="" xmlns:a16="http://schemas.microsoft.com/office/drawing/2014/main" id="{261B6066-467E-4458-8CF0-450EFE2B3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1">
              <a:extLst>
                <a:ext uri="{FF2B5EF4-FFF2-40B4-BE49-F238E27FC236}">
                  <a16:creationId xmlns="" xmlns:a16="http://schemas.microsoft.com/office/drawing/2014/main" id="{7A62EC13-7EC7-464A-8D6B-9898FC150F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2">
              <a:extLst>
                <a:ext uri="{FF2B5EF4-FFF2-40B4-BE49-F238E27FC236}">
                  <a16:creationId xmlns="" xmlns:a16="http://schemas.microsoft.com/office/drawing/2014/main" id="{6696FA61-DF02-4421-94D4-144DA138B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3">
              <a:extLst>
                <a:ext uri="{FF2B5EF4-FFF2-40B4-BE49-F238E27FC236}">
                  <a16:creationId xmlns="" xmlns:a16="http://schemas.microsoft.com/office/drawing/2014/main" id="{A8EB1E8E-4C9A-4A2B-9D60-7A0B604C95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4">
              <a:extLst>
                <a:ext uri="{FF2B5EF4-FFF2-40B4-BE49-F238E27FC236}">
                  <a16:creationId xmlns="" xmlns:a16="http://schemas.microsoft.com/office/drawing/2014/main" id="{264CF299-FB2B-4C4C-8B11-42787A5C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5">
              <a:extLst>
                <a:ext uri="{FF2B5EF4-FFF2-40B4-BE49-F238E27FC236}">
                  <a16:creationId xmlns="" xmlns:a16="http://schemas.microsoft.com/office/drawing/2014/main" id="{B98A84E3-E85C-4D82-A625-01B733801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6">
              <a:extLst>
                <a:ext uri="{FF2B5EF4-FFF2-40B4-BE49-F238E27FC236}">
                  <a16:creationId xmlns="" xmlns:a16="http://schemas.microsoft.com/office/drawing/2014/main" id="{5A73B91B-166D-41EB-8B65-3AA04EC827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7">
              <a:extLst>
                <a:ext uri="{FF2B5EF4-FFF2-40B4-BE49-F238E27FC236}">
                  <a16:creationId xmlns="" xmlns:a16="http://schemas.microsoft.com/office/drawing/2014/main" id="{BC52D3C6-16D3-4049-9A08-46580085B7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8">
              <a:extLst>
                <a:ext uri="{FF2B5EF4-FFF2-40B4-BE49-F238E27FC236}">
                  <a16:creationId xmlns="" xmlns:a16="http://schemas.microsoft.com/office/drawing/2014/main" id="{1D95CF2C-E67C-4838-A0BE-6009E09DED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9">
              <a:extLst>
                <a:ext uri="{FF2B5EF4-FFF2-40B4-BE49-F238E27FC236}">
                  <a16:creationId xmlns="" xmlns:a16="http://schemas.microsoft.com/office/drawing/2014/main" id="{FB978F88-7F4C-4F7C-8B60-98BB8BCFD1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0">
              <a:extLst>
                <a:ext uri="{FF2B5EF4-FFF2-40B4-BE49-F238E27FC236}">
                  <a16:creationId xmlns="" xmlns:a16="http://schemas.microsoft.com/office/drawing/2014/main" id="{1578AB31-52A0-4AC8-BBBA-DB92538575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61">
              <a:extLst>
                <a:ext uri="{FF2B5EF4-FFF2-40B4-BE49-F238E27FC236}">
                  <a16:creationId xmlns="" xmlns:a16="http://schemas.microsoft.com/office/drawing/2014/main" id="{C0F9BCAA-E8E0-4178-9A74-DBD41DBD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2">
              <a:extLst>
                <a:ext uri="{FF2B5EF4-FFF2-40B4-BE49-F238E27FC236}">
                  <a16:creationId xmlns="" xmlns:a16="http://schemas.microsoft.com/office/drawing/2014/main" id="{04C0ABBF-2627-4D3B-9C29-24E2CAFE68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121405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/>
              <a:t>Click to add subheading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Media Placeholder 5">
            <a:extLst>
              <a:ext uri="{FF2B5EF4-FFF2-40B4-BE49-F238E27FC236}">
                <a16:creationId xmlns=""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icon to add video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5939220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66" name="Picture Placeholder 2">
            <a:extLst>
              <a:ext uri="{FF2B5EF4-FFF2-40B4-BE49-F238E27FC236}">
                <a16:creationId xmlns=""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=""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=""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=""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Click to add Identifier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=""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/>
              <a:t>    1</a:t>
            </a:r>
          </a:p>
          <a:p>
            <a:pPr lvl="1"/>
            <a:r>
              <a:rPr lang="en-AU" noProof="0"/>
              <a:t>2</a:t>
            </a:r>
          </a:p>
          <a:p>
            <a:pPr lvl="2"/>
            <a:r>
              <a:rPr lang="en-AU" noProof="0"/>
              <a:t>3</a:t>
            </a:r>
          </a:p>
          <a:p>
            <a:pPr lvl="3"/>
            <a:r>
              <a:rPr lang="en-AU" noProof="0"/>
              <a:t>4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   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=""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/>
              <a:t>Click to add title</a:t>
            </a:r>
          </a:p>
          <a:p>
            <a:pPr lvl="1"/>
            <a:r>
              <a:rPr lang="en-AU" noProof="0"/>
              <a:t>Two</a:t>
            </a:r>
          </a:p>
          <a:p>
            <a:pPr lvl="2"/>
            <a:r>
              <a:rPr lang="en-AU" noProof="0"/>
              <a:t>Three</a:t>
            </a:r>
          </a:p>
          <a:p>
            <a:pPr lvl="8"/>
            <a:r>
              <a:rPr lang="en-AU" noProof="0"/>
              <a:t>four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=""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Click central icon to add picture or pattern</a:t>
            </a:r>
          </a:p>
        </p:txBody>
      </p:sp>
      <p:grpSp>
        <p:nvGrpSpPr>
          <p:cNvPr id="133" name="Group 4">
            <a:extLst>
              <a:ext uri="{FF2B5EF4-FFF2-40B4-BE49-F238E27FC236}">
                <a16:creationId xmlns=""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=""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=""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=""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=""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=""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=""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=""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=""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=""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=""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=""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=""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=""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=""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=""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=""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=""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=""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=""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=""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=""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=""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=""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=""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=""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=""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=""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=""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=""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=""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=""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=""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=""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=""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=""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=""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=""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=""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=""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=""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=""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=""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=""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=""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=""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=""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=""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=""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=""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=""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=""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=""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=""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=""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=""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=""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=""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=""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10" name="Text Placeholder 7">
            <a:extLst>
              <a:ext uri="{FF2B5EF4-FFF2-40B4-BE49-F238E27FC236}">
                <a16:creationId xmlns=""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10" name="Picture Placeholder 8">
            <a:extLst>
              <a:ext uri="{FF2B5EF4-FFF2-40B4-BE49-F238E27FC236}">
                <a16:creationId xmlns=""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=""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13" name="Text Placeholder 7">
            <a:extLst>
              <a:ext uri="{FF2B5EF4-FFF2-40B4-BE49-F238E27FC236}">
                <a16:creationId xmlns=""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10" name="Picture Placeholder 8">
            <a:extLst>
              <a:ext uri="{FF2B5EF4-FFF2-40B4-BE49-F238E27FC236}">
                <a16:creationId xmlns=""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=""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=""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" name="Text Placeholder 7">
            <a:extLst>
              <a:ext uri="{FF2B5EF4-FFF2-40B4-BE49-F238E27FC236}">
                <a16:creationId xmlns=""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10" name="Picture Placeholder 8">
            <a:extLst>
              <a:ext uri="{FF2B5EF4-FFF2-40B4-BE49-F238E27FC236}">
                <a16:creationId xmlns=""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=""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=""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=""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6" name="Text Placeholder 7">
            <a:extLst>
              <a:ext uri="{FF2B5EF4-FFF2-40B4-BE49-F238E27FC236}">
                <a16:creationId xmlns=""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=""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8" name="Text Placeholder 135">
            <a:extLst>
              <a:ext uri="{FF2B5EF4-FFF2-40B4-BE49-F238E27FC236}">
                <a16:creationId xmlns="" xmlns:a16="http://schemas.microsoft.com/office/drawing/2014/main" id="{E20295C6-A408-4E4E-8D9C-C68C7FB5D22E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=""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/>
              <a:t>Use this for dark images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=""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Use this for light images</a:t>
            </a:r>
            <a:br>
              <a:rPr lang="en-AU" noProof="0"/>
            </a:br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5</a:t>
            </a:r>
          </a:p>
          <a:p>
            <a:pPr lvl="5"/>
            <a:r>
              <a:rPr lang="en-AU" noProof="0"/>
              <a:t>6</a:t>
            </a:r>
          </a:p>
          <a:p>
            <a:pPr lvl="6"/>
            <a:r>
              <a:rPr lang="en-AU" noProof="0"/>
              <a:t>7</a:t>
            </a:r>
          </a:p>
          <a:p>
            <a:pPr lvl="7"/>
            <a:r>
              <a:rPr lang="en-AU" noProof="0"/>
              <a:t>8</a:t>
            </a:r>
          </a:p>
          <a:p>
            <a:pPr lvl="8"/>
            <a:r>
              <a:rPr lang="en-AU" noProof="0"/>
              <a:t>9</a:t>
            </a:r>
          </a:p>
          <a:p>
            <a:pPr lvl="8"/>
            <a:r>
              <a:rPr lang="en-AU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352491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=""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44.xml"/><Relationship Id="rId25" Type="http://schemas.openxmlformats.org/officeDocument/2006/relationships/theme" Target="../theme/theme2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  <a:p>
            <a:pPr lvl="5"/>
            <a:r>
              <a:rPr lang="en-AU" noProof="0"/>
              <a:t>Six</a:t>
            </a:r>
          </a:p>
          <a:p>
            <a:pPr lvl="6"/>
            <a:r>
              <a:rPr lang="en-AU" noProof="0"/>
              <a:t>Seven</a:t>
            </a:r>
          </a:p>
          <a:p>
            <a:pPr lvl="7"/>
            <a:r>
              <a:rPr lang="en-AU" noProof="0"/>
              <a:t>Eight</a:t>
            </a:r>
          </a:p>
          <a:p>
            <a:pPr lvl="8"/>
            <a:r>
              <a:rPr lang="en-AU" noProof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grpSp>
        <p:nvGrpSpPr>
          <p:cNvPr id="243" name="Group 4">
            <a:extLst>
              <a:ext uri="{FF2B5EF4-FFF2-40B4-BE49-F238E27FC236}">
                <a16:creationId xmlns="" xmlns:a16="http://schemas.microsoft.com/office/drawing/2014/main" id="{10B109AB-C874-4A80-A1E4-F3A3AC0E449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=""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=""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=""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=""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=""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=""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=""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=""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=""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=""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=""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=""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=""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=""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=""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=""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=""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=""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=""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=""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=""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=""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=""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=""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=""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=""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=""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=""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=""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=""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=""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=""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=""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=""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=""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=""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=""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=""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=""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=""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=""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=""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=""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=""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=""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=""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=""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=""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=""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=""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=""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=""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=""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=""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=""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=""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=""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=""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3" r:id="rId3"/>
    <p:sldLayoutId id="214748376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649" r:id="rId10"/>
    <p:sldLayoutId id="2147483656" r:id="rId11"/>
    <p:sldLayoutId id="2147483658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1" r:id="rId20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  <a:p>
            <a:pPr lvl="5"/>
            <a:r>
              <a:rPr lang="en-AU" noProof="0"/>
              <a:t>Six</a:t>
            </a:r>
          </a:p>
          <a:p>
            <a:pPr lvl="6"/>
            <a:r>
              <a:rPr lang="en-AU" noProof="0"/>
              <a:t>Seven</a:t>
            </a:r>
          </a:p>
          <a:p>
            <a:pPr lvl="7"/>
            <a:r>
              <a:rPr lang="en-AU" noProof="0"/>
              <a:t>Eight</a:t>
            </a:r>
          </a:p>
          <a:p>
            <a:pPr lvl="8"/>
            <a:r>
              <a:rPr lang="en-AU" noProof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grpSp>
        <p:nvGrpSpPr>
          <p:cNvPr id="68" name="Group 4">
            <a:extLst>
              <a:ext uri="{FF2B5EF4-FFF2-40B4-BE49-F238E27FC236}">
                <a16:creationId xmlns="" xmlns:a16="http://schemas.microsoft.com/office/drawing/2014/main" id="{B803B149-B41B-499F-9FC0-955850A85AD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=""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=""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=""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=""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=""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=""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=""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=""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=""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=""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=""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=""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=""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=""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=""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=""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=""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=""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=""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=""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=""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=""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=""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=""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=""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=""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=""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=""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=""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=""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=""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=""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=""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=""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=""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=""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=""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=""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=""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=""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=""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=""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=""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=""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=""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=""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=""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=""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=""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=""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=""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=""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=""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=""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=""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=""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=""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=""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35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43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Freeform: Shape 247">
            <a:extLst>
              <a:ext uri="{FF2B5EF4-FFF2-40B4-BE49-F238E27FC236}">
                <a16:creationId xmlns="" xmlns:a16="http://schemas.microsoft.com/office/drawing/2014/main" id="{6C02D648-4BAC-4912-B2BF-F533637F574A}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/>
              <a:t>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  <a:p>
            <a:pPr lvl="5"/>
            <a:r>
              <a:rPr lang="en-AU" noProof="0"/>
              <a:t>Six</a:t>
            </a:r>
          </a:p>
          <a:p>
            <a:pPr lvl="6"/>
            <a:r>
              <a:rPr lang="en-AU" noProof="0"/>
              <a:t>Seven</a:t>
            </a:r>
          </a:p>
          <a:p>
            <a:pPr lvl="7"/>
            <a:r>
              <a:rPr lang="en-AU" noProof="0"/>
              <a:t>Eight</a:t>
            </a:r>
          </a:p>
          <a:p>
            <a:pPr lvl="8"/>
            <a:r>
              <a:rPr lang="en-AU" noProof="0"/>
              <a:t>nine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3/5/20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grpSp>
        <p:nvGrpSpPr>
          <p:cNvPr id="130" name="Group 4">
            <a:extLst>
              <a:ext uri="{FF2B5EF4-FFF2-40B4-BE49-F238E27FC236}">
                <a16:creationId xmlns="" xmlns:a16="http://schemas.microsoft.com/office/drawing/2014/main" id="{306309D1-1A80-489B-9D19-DC11A2F3146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=""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=""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=""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=""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=""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=""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=""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=""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=""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=""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=""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=""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=""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=""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=""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=""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=""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=""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=""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=""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=""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=""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=""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=""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=""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=""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=""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=""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=""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=""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=""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=""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=""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=""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=""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=""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=""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=""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=""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=""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=""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=""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=""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=""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=""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=""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=""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=""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=""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=""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=""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=""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=""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=""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=""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=""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=""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=""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hyperlink" Target="https://www.aclweb.org/anthology/C18-1054.pdf" TargetMode="External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colab.research.google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2FC2E14-24A9-4C48-BA13-A2E74B0AAD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Comp90042</a:t>
            </a:r>
          </a:p>
          <a:p>
            <a:r>
              <a:rPr lang="en-US" dirty="0"/>
              <a:t>Workshop</a:t>
            </a:r>
          </a:p>
          <a:p>
            <a:r>
              <a:rPr lang="en-US"/>
              <a:t>Week </a:t>
            </a:r>
            <a:r>
              <a:rPr lang="en-US" smtClean="0"/>
              <a:t>7</a:t>
            </a:r>
            <a:endParaRPr lang="en-AU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BF19C53B-6B61-4B92-93CD-11E22E3B5C5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643A3A8E-36C3-446B-985E-CEB7C282636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 smtClean="0"/>
              <a:t>4 May</a:t>
            </a:r>
            <a:endParaRPr lang="en-AU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="" xmlns:a16="http://schemas.microsoft.com/office/drawing/2014/main" id="{FE6862DE-29D9-4685-93A7-4EBCF50A33FD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559" r="7559"/>
          <a:stretch>
            <a:fillRect/>
          </a:stretch>
        </p:blipFill>
        <p:spPr/>
      </p:pic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6361E6A6-BA53-48F9-8469-A76DD198140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89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pPr/>
              <a:t>1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51894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8467006" cy="4376944"/>
          </a:xfrm>
        </p:spPr>
        <p:txBody>
          <a:bodyPr/>
          <a:lstStyle/>
          <a:p>
            <a:r>
              <a:rPr lang="en-AU" sz="2400" dirty="0"/>
              <a:t>What advantages does transformer have compared to RNN?</a:t>
            </a:r>
          </a:p>
          <a:p>
            <a:r>
              <a:rPr lang="en-AU" dirty="0"/>
              <a:t>Transformer allows for significantly more parallelization. While RNN relies on sequential processing. This allows transformer-based models to scale to very large data that is difficult for RNN-based models.</a:t>
            </a:r>
          </a:p>
          <a:p>
            <a:endParaRPr lang="en-AU" dirty="0"/>
          </a:p>
          <a:p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10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Transformer </a:t>
            </a:r>
            <a:r>
              <a:rPr lang="en-AU" dirty="0" err="1"/>
              <a:t>v.s</a:t>
            </a:r>
            <a:r>
              <a:rPr lang="en-AU" dirty="0"/>
              <a:t>. RNN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="" xmlns:a16="http://schemas.microsoft.com/office/drawing/2014/main" id="{2B09CCDE-FDAD-6C4F-9703-6F62C65191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02" y="3071239"/>
            <a:ext cx="6519905" cy="30939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81100C0-E89F-1C4C-B5FE-2F818CC528DB}"/>
              </a:ext>
            </a:extLst>
          </p:cNvPr>
          <p:cNvSpPr txBox="1"/>
          <p:nvPr/>
        </p:nvSpPr>
        <p:spPr>
          <a:xfrm>
            <a:off x="2071802" y="6339823"/>
            <a:ext cx="5441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Figure from ‘</a:t>
            </a:r>
            <a:r>
              <a:rPr lang="en-AU" sz="1000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A Comparison of Transformer and Recurrent Neural Networks on Multilingual Neural Machine Translation</a:t>
            </a:r>
            <a:r>
              <a:rPr lang="en-AU" sz="1000" b="1" dirty="0">
                <a:solidFill>
                  <a:schemeClr val="bg1">
                    <a:lumMod val="50000"/>
                  </a:schemeClr>
                </a:solidFill>
              </a:rPr>
              <a:t>’</a:t>
            </a:r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="" xmlns:a16="http://schemas.microsoft.com/office/drawing/2014/main" id="{A48820AA-190B-1B48-90F9-144DE3ABD9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87" y="3158536"/>
            <a:ext cx="7189333" cy="293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4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8467006" cy="4376944"/>
          </a:xfrm>
        </p:spPr>
        <p:txBody>
          <a:bodyPr/>
          <a:lstStyle/>
          <a:p>
            <a:r>
              <a:rPr lang="en-AU" sz="2400" dirty="0"/>
              <a:t>What is discourse segmentation? What do the segments consist of, and what are some methods we can use to find them?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In Discourse Segmentation, we try to divide up a text into discrete, cohesive units based on sentences.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By interpreting the task as a boundary–finding problem, we can use rule-based or unsupervised methods to find sentences with little lexical overlap (suggesting a discourse boundary). We can also use supervised methods, by training a classifier around paragraph boundaries.</a:t>
            </a:r>
          </a:p>
          <a:p>
            <a:endParaRPr lang="en-AU" dirty="0"/>
          </a:p>
          <a:p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11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Discourse</a:t>
            </a:r>
          </a:p>
        </p:txBody>
      </p:sp>
    </p:spTree>
    <p:extLst>
      <p:ext uri="{BB962C8B-B14F-4D97-AF65-F5344CB8AC3E}">
        <p14:creationId xmlns:p14="http://schemas.microsoft.com/office/powerpoint/2010/main" val="253802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8467006" cy="4376944"/>
          </a:xfrm>
        </p:spPr>
        <p:txBody>
          <a:bodyPr/>
          <a:lstStyle/>
          <a:p>
            <a:r>
              <a:rPr lang="en-AU" sz="2400" dirty="0"/>
              <a:t>What is an anaphor?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From the lectures: an anaphor is a linguistic expression that refers back to one or more elements in the text (generally preceding the anaphor)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These tend to be pronouns (he, she) but can also be determiners (which, the, etc.).</a:t>
            </a:r>
          </a:p>
          <a:p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12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Anaphor</a:t>
            </a:r>
          </a:p>
        </p:txBody>
      </p:sp>
    </p:spTree>
    <p:extLst>
      <p:ext uri="{BB962C8B-B14F-4D97-AF65-F5344CB8AC3E}">
        <p14:creationId xmlns:p14="http://schemas.microsoft.com/office/powerpoint/2010/main" val="191589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8467006" cy="4376944"/>
          </a:xfrm>
        </p:spPr>
        <p:txBody>
          <a:bodyPr/>
          <a:lstStyle/>
          <a:p>
            <a:r>
              <a:rPr lang="en-AU" sz="2400" dirty="0"/>
              <a:t>What is anaphora resolution and why is it difficult?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This is the problem of working out which element (generally a noun or noun phrase, but sometimes a whole clause) a given anaphor is actually referring 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For example:</a:t>
            </a:r>
          </a:p>
          <a:p>
            <a:pPr marL="558889" lvl="1" indent="-342900"/>
            <a:r>
              <a:rPr lang="en-AU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Mary gave John a cat for </a:t>
            </a:r>
            <a:r>
              <a:rPr lang="en-AU" dirty="0">
                <a:solidFill>
                  <a:schemeClr val="tx2">
                    <a:lumMod val="75000"/>
                  </a:schemeClr>
                </a:solidFill>
              </a:rPr>
              <a:t>his</a:t>
            </a:r>
            <a:r>
              <a:rPr lang="en-AU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birthday. (</a:t>
            </a:r>
            <a:r>
              <a:rPr lang="en-AU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i</a:t>
            </a:r>
            <a:r>
              <a:rPr lang="en-AU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) </a:t>
            </a:r>
            <a:r>
              <a:rPr lang="en-AU" dirty="0">
                <a:solidFill>
                  <a:schemeClr val="tx2">
                    <a:lumMod val="75000"/>
                  </a:schemeClr>
                </a:solidFill>
              </a:rPr>
              <a:t>She</a:t>
            </a:r>
            <a:r>
              <a:rPr lang="en-AU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is generous. (ii) </a:t>
            </a:r>
            <a:r>
              <a:rPr lang="en-AU" dirty="0">
                <a:solidFill>
                  <a:schemeClr val="tx2">
                    <a:lumMod val="75000"/>
                  </a:schemeClr>
                </a:solidFill>
              </a:rPr>
              <a:t>He</a:t>
            </a:r>
            <a:r>
              <a:rPr lang="en-AU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was surprised. (iii) </a:t>
            </a:r>
            <a:r>
              <a:rPr lang="en-AU" dirty="0">
                <a:solidFill>
                  <a:schemeClr val="tx2">
                    <a:lumMod val="75000"/>
                  </a:schemeClr>
                </a:solidFill>
              </a:rPr>
              <a:t>He</a:t>
            </a:r>
            <a:r>
              <a:rPr lang="en-AU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is fluffy.</a:t>
            </a:r>
          </a:p>
          <a:p>
            <a:pPr marL="558889" lvl="1" indent="-342900"/>
            <a:r>
              <a:rPr lang="en-AU" dirty="0"/>
              <a:t>his [birthday] obviously refers to John; (</a:t>
            </a:r>
            <a:r>
              <a:rPr lang="en-AU" dirty="0" err="1"/>
              <a:t>i</a:t>
            </a:r>
            <a:r>
              <a:rPr lang="en-AU" dirty="0"/>
              <a:t>) (presumably) refers to Mary; (ii) (presumably) refers to John; and (iii) (presumably) refers to [the] cat.</a:t>
            </a:r>
          </a:p>
          <a:p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13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Anaphor</a:t>
            </a:r>
          </a:p>
        </p:txBody>
      </p:sp>
    </p:spTree>
    <p:extLst>
      <p:ext uri="{BB962C8B-B14F-4D97-AF65-F5344CB8AC3E}">
        <p14:creationId xmlns:p14="http://schemas.microsoft.com/office/powerpoint/2010/main" val="626634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8467006" cy="4376944"/>
          </a:xfrm>
        </p:spPr>
        <p:txBody>
          <a:bodyPr/>
          <a:lstStyle/>
          <a:p>
            <a:r>
              <a:rPr lang="en-AU" sz="2400" dirty="0"/>
              <a:t>What are some useful heuristics (or features) to help resolve anaphora?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Recency heuristic: given multiple possible referents the mostly intended one is the one most recently used in the text.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Most likely referent (consistent in meaning with the anaphor) is the focus of the discourse (the “</a:t>
            </a:r>
            <a:r>
              <a:rPr lang="en-AU" dirty="0" err="1"/>
              <a:t>center</a:t>
            </a:r>
            <a:r>
              <a:rPr lang="en-AU" dirty="0"/>
              <a:t>”).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We can also build a supervised machine learning model, usually based around the semantic properties of the anaphor/nearby words and the sentence/discourse structure.</a:t>
            </a:r>
          </a:p>
          <a:p>
            <a:endParaRPr lang="en-AU" dirty="0"/>
          </a:p>
          <a:p>
            <a:pPr defTabSz="914400">
              <a:spcBef>
                <a:spcPts val="0"/>
              </a:spcBef>
              <a:defRPr/>
            </a:pPr>
            <a:endParaRPr lang="en-AU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14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Anaphor</a:t>
            </a:r>
          </a:p>
        </p:txBody>
      </p:sp>
    </p:spTree>
    <p:extLst>
      <p:ext uri="{BB962C8B-B14F-4D97-AF65-F5344CB8AC3E}">
        <p14:creationId xmlns:p14="http://schemas.microsoft.com/office/powerpoint/2010/main" val="2430782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8467006" cy="4376944"/>
          </a:xfrm>
        </p:spPr>
        <p:txBody>
          <a:bodyPr/>
          <a:lstStyle/>
          <a:p>
            <a:r>
              <a:rPr lang="en-AU" dirty="0"/>
              <a:t>Steps: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go to: </a:t>
            </a:r>
            <a:r>
              <a:rPr lang="en-AU" dirty="0">
                <a:hlinkClick r:id="rId3"/>
              </a:rPr>
              <a:t>https://colab.research.google.com/</a:t>
            </a:r>
            <a:endParaRPr lang="en-AU" dirty="0"/>
          </a:p>
          <a:p>
            <a:pPr marL="457200" indent="-457200">
              <a:buFont typeface="+mj-lt"/>
              <a:buAutoNum type="arabicPeriod"/>
            </a:pPr>
            <a:endParaRPr lang="en-AU" dirty="0"/>
          </a:p>
          <a:p>
            <a:pPr marL="457200" indent="-457200" defTabSz="914400">
              <a:spcBef>
                <a:spcPts val="0"/>
              </a:spcBef>
              <a:buFont typeface="+mj-lt"/>
              <a:buAutoNum type="arabicPeriod"/>
              <a:defRPr/>
            </a:pPr>
            <a:r>
              <a:rPr lang="en-AU" dirty="0"/>
              <a:t>Sign up or login to a Google account.</a:t>
            </a:r>
          </a:p>
          <a:p>
            <a:pPr marL="457200" indent="-457200" defTabSz="914400">
              <a:spcBef>
                <a:spcPts val="0"/>
              </a:spcBef>
              <a:buFont typeface="+mj-lt"/>
              <a:buAutoNum type="arabicPeriod"/>
              <a:defRPr/>
            </a:pPr>
            <a:endParaRPr lang="en-AU" dirty="0"/>
          </a:p>
          <a:p>
            <a:pPr marL="457200" indent="-457200" defTabSz="914400">
              <a:spcBef>
                <a:spcPts val="0"/>
              </a:spcBef>
              <a:buFont typeface="+mj-lt"/>
              <a:buAutoNum type="arabicPeriod"/>
              <a:defRPr/>
            </a:pPr>
            <a:r>
              <a:rPr lang="en-AU" dirty="0"/>
              <a:t>File &gt; Upload Notebook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15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Programming -- BERT</a:t>
            </a:r>
          </a:p>
        </p:txBody>
      </p:sp>
    </p:spTree>
    <p:extLst>
      <p:ext uri="{BB962C8B-B14F-4D97-AF65-F5344CB8AC3E}">
        <p14:creationId xmlns:p14="http://schemas.microsoft.com/office/powerpoint/2010/main" val="4202760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2481056"/>
            <a:ext cx="8467006" cy="4376944"/>
          </a:xfrm>
        </p:spPr>
        <p:txBody>
          <a:bodyPr/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AU" sz="2400" dirty="0"/>
              <a:t>Contextual Representation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AU" sz="2400" dirty="0"/>
              <a:t>Discourse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Table of Content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29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2160689"/>
            <a:ext cx="8467006" cy="4376944"/>
          </a:xfrm>
        </p:spPr>
        <p:txBody>
          <a:bodyPr/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AU" sz="2400" dirty="0"/>
              <a:t>Motivation?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Language is complex. Context can completely change the meaning of the individual words in a sentence. For example:</a:t>
            </a:r>
          </a:p>
          <a:p>
            <a:pPr marL="558889" lvl="1" indent="-342900">
              <a:buFont typeface="Courier New" panose="02070309020205020404" pitchFamily="49" charset="0"/>
              <a:buChar char="o"/>
            </a:pPr>
            <a:r>
              <a:rPr lang="en-AU" i="1" dirty="0"/>
              <a:t>He kicked the </a:t>
            </a:r>
            <a:r>
              <a:rPr lang="en-AU" b="1" i="1" dirty="0"/>
              <a:t>bucket.</a:t>
            </a:r>
            <a:endParaRPr lang="en-AU" i="1" dirty="0"/>
          </a:p>
          <a:p>
            <a:pPr marL="558889" lvl="1" indent="-342900">
              <a:buFont typeface="Courier New" panose="02070309020205020404" pitchFamily="49" charset="0"/>
              <a:buChar char="o"/>
            </a:pPr>
            <a:r>
              <a:rPr lang="en-AU" i="1" dirty="0"/>
              <a:t>I have yet to cross-off all the items on my </a:t>
            </a:r>
            <a:r>
              <a:rPr lang="en-AU" b="1" i="1" dirty="0"/>
              <a:t>bucket</a:t>
            </a:r>
            <a:r>
              <a:rPr lang="en-AU" i="1" dirty="0"/>
              <a:t> list.</a:t>
            </a:r>
          </a:p>
          <a:p>
            <a:pPr marL="558889" lvl="1" indent="-342900">
              <a:buFont typeface="Courier New" panose="02070309020205020404" pitchFamily="49" charset="0"/>
              <a:buChar char="o"/>
            </a:pPr>
            <a:r>
              <a:rPr lang="en-AU" i="1" dirty="0"/>
              <a:t>The </a:t>
            </a:r>
            <a:r>
              <a:rPr lang="en-AU" b="1" i="1" dirty="0"/>
              <a:t>bucket</a:t>
            </a:r>
            <a:r>
              <a:rPr lang="en-AU" i="1" dirty="0"/>
              <a:t> was filled with water.</a:t>
            </a:r>
            <a:endParaRPr lang="en-AU" dirty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3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Contextual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296257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2160689"/>
            <a:ext cx="8467006" cy="4376944"/>
          </a:xfrm>
        </p:spPr>
        <p:txBody>
          <a:bodyPr/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AU" sz="2400" dirty="0"/>
              <a:t>What is contextual representation?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Representations based on a particular usage. It captures the different senses or nuances of the word depending on the context.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Different to word embeddings (e.g.Word2Vec).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Contextual representations that are pre-trained on large data can be seen as a model that has obtained fairly comprehensive knowledge about the language.</a:t>
            </a:r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4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Contextual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50333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="" xmlns:a16="http://schemas.microsoft.com/office/drawing/2014/main" id="{D28C52FF-2016-6446-815E-C3F846F95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282426"/>
            <a:ext cx="3678960" cy="4656513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4669333" cy="4376944"/>
          </a:xfrm>
        </p:spPr>
        <p:txBody>
          <a:bodyPr/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AU" sz="2400" dirty="0"/>
              <a:t>What is transformer?</a:t>
            </a:r>
          </a:p>
          <a:p>
            <a:pPr marL="342900" lvl="0" indent="-342900" defTabSz="914400">
              <a:spcBef>
                <a:spcPts val="0"/>
              </a:spcBef>
              <a:buFont typeface="Arial" panose="020B0604020202020204" pitchFamily="34" charset="0"/>
              <a:buChar char="•"/>
              <a:defRPr/>
            </a:pPr>
            <a:r>
              <a:rPr lang="en-AU" dirty="0"/>
              <a:t>Encoder-Decoder structure: The Encoder is on the left and the Decoder is on the right.</a:t>
            </a:r>
          </a:p>
          <a:p>
            <a:pPr marL="342900" lvl="0" indent="-342900" defTabSz="914400">
              <a:spcBef>
                <a:spcPts val="0"/>
              </a:spcBef>
              <a:buFont typeface="Arial" panose="020B0604020202020204" pitchFamily="34" charset="0"/>
              <a:buChar char="•"/>
              <a:defRPr/>
            </a:pPr>
            <a:r>
              <a:rPr lang="en-AU" dirty="0"/>
              <a:t>Both Encoder and Decoder are composed of modules that can be stacked on top of each other multiple times.</a:t>
            </a:r>
          </a:p>
          <a:p>
            <a:pPr marL="342900" lvl="0" indent="-342900" defTabSz="914400">
              <a:spcBef>
                <a:spcPts val="0"/>
              </a:spcBef>
              <a:buFont typeface="Arial" panose="020B0604020202020204" pitchFamily="34" charset="0"/>
              <a:buChar char="•"/>
              <a:defRPr/>
            </a:pPr>
            <a:r>
              <a:rPr lang="en-AU" dirty="0"/>
              <a:t>Positional Encoding: The model need to somehow give every word/part in the sequence a relative position since a sequence depends on the order of its elements.</a:t>
            </a: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5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Transformer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BB55542-7646-C144-851B-A9FE7099948C}"/>
              </a:ext>
            </a:extLst>
          </p:cNvPr>
          <p:cNvSpPr txBox="1"/>
          <p:nvPr/>
        </p:nvSpPr>
        <p:spPr>
          <a:xfrm>
            <a:off x="4894699" y="5934689"/>
            <a:ext cx="33562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Figure from ‘Attention is all your need’ </a:t>
            </a:r>
            <a:r>
              <a:rPr lang="en-AU" sz="1000" i="1" dirty="0">
                <a:solidFill>
                  <a:schemeClr val="bg1">
                    <a:lumMod val="50000"/>
                  </a:schemeClr>
                </a:solidFill>
              </a:rPr>
              <a:t>by Vaswani et al.</a:t>
            </a:r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870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985553"/>
            <a:ext cx="3247857" cy="393038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Transformer uses attention to capture dependencies between words.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For each target word in a sentence, transformer attends to every other words in the sentence to create its contextual embeddings.</a:t>
            </a:r>
          </a:p>
          <a:p>
            <a:endParaRPr lang="en-AU" dirty="0"/>
          </a:p>
          <a:p>
            <a:endParaRPr lang="en-AU" dirty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6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Transformer</a:t>
            </a: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BA48895D-9FC2-F841-AD94-119054774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720" y="1985553"/>
            <a:ext cx="5185954" cy="4589569"/>
          </a:xfrm>
          <a:prstGeom prst="rect">
            <a:avLst/>
          </a:prstGeom>
        </p:spPr>
      </p:pic>
      <p:sp>
        <p:nvSpPr>
          <p:cNvPr id="13" name="Content Placeholder 6">
            <a:extLst>
              <a:ext uri="{FF2B5EF4-FFF2-40B4-BE49-F238E27FC236}">
                <a16:creationId xmlns="" xmlns:a16="http://schemas.microsoft.com/office/drawing/2014/main" id="{7FF3AFB2-52F4-6844-A28A-A4E93AB51427}"/>
              </a:ext>
            </a:extLst>
          </p:cNvPr>
          <p:cNvSpPr txBox="1">
            <a:spLocks/>
          </p:cNvSpPr>
          <p:nvPr/>
        </p:nvSpPr>
        <p:spPr>
          <a:xfrm>
            <a:off x="483326" y="1430439"/>
            <a:ext cx="8467006" cy="555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598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1979" indent="-215989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2400" dirty="0"/>
              <a:t>How does a transformer captures dependencies between words?</a:t>
            </a:r>
          </a:p>
        </p:txBody>
      </p:sp>
    </p:spTree>
    <p:extLst>
      <p:ext uri="{BB962C8B-B14F-4D97-AF65-F5344CB8AC3E}">
        <p14:creationId xmlns:p14="http://schemas.microsoft.com/office/powerpoint/2010/main" val="1316194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8467006" cy="4376944"/>
          </a:xfrm>
        </p:spPr>
        <p:txBody>
          <a:bodyPr/>
          <a:lstStyle/>
          <a:p>
            <a:endParaRPr lang="en-AU" dirty="0"/>
          </a:p>
          <a:p>
            <a:endParaRPr lang="en-AU" dirty="0"/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7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Attention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="" xmlns:a16="http://schemas.microsoft.com/office/drawing/2014/main" id="{43656AD2-0427-454C-A2AD-6C681C00F1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373" y="1453753"/>
            <a:ext cx="4597400" cy="863600"/>
          </a:xfrm>
          <a:prstGeom prst="rect">
            <a:avLst/>
          </a:prstGeom>
        </p:spPr>
      </p:pic>
      <p:pic>
        <p:nvPicPr>
          <p:cNvPr id="12" name="Picture 11" descr="A picture containing screenshot&#10;&#10;Description automatically generated">
            <a:extLst>
              <a:ext uri="{FF2B5EF4-FFF2-40B4-BE49-F238E27FC236}">
                <a16:creationId xmlns="" xmlns:a16="http://schemas.microsoft.com/office/drawing/2014/main" id="{E92F3D9A-2285-554B-9938-81E7754953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572" y="2573922"/>
            <a:ext cx="6721871" cy="38890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F8C06371-9A73-4C4D-8D86-A68B862E7467}"/>
              </a:ext>
            </a:extLst>
          </p:cNvPr>
          <p:cNvSpPr txBox="1"/>
          <p:nvPr/>
        </p:nvSpPr>
        <p:spPr>
          <a:xfrm>
            <a:off x="2313019" y="6414522"/>
            <a:ext cx="54411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Figure from ‘Attention is all your need’ </a:t>
            </a:r>
            <a:r>
              <a:rPr lang="en-AU" sz="1000" i="1" dirty="0">
                <a:solidFill>
                  <a:schemeClr val="bg1">
                    <a:lumMod val="50000"/>
                  </a:schemeClr>
                </a:solidFill>
              </a:rPr>
              <a:t>by Vaswani et al.</a:t>
            </a:r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415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8467006" cy="4376944"/>
          </a:xfrm>
        </p:spPr>
        <p:txBody>
          <a:bodyPr/>
          <a:lstStyle/>
          <a:p>
            <a:r>
              <a:rPr lang="en-AU" sz="2400" dirty="0"/>
              <a:t>What advantages does transformer have compared to RNN?</a:t>
            </a:r>
          </a:p>
          <a:p>
            <a:r>
              <a:rPr lang="en-AU" dirty="0"/>
              <a:t>Transformer allows for significantly more parallelization. While RNN relies on sequential processing. This allows transformer-based models to scale to very large data that is difficult for RNN-based models.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8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Transformer </a:t>
            </a:r>
            <a:r>
              <a:rPr lang="en-AU" dirty="0" err="1"/>
              <a:t>v.s</a:t>
            </a:r>
            <a:r>
              <a:rPr lang="en-AU" dirty="0"/>
              <a:t>. RNN</a:t>
            </a:r>
          </a:p>
        </p:txBody>
      </p:sp>
    </p:spTree>
    <p:extLst>
      <p:ext uri="{BB962C8B-B14F-4D97-AF65-F5344CB8AC3E}">
        <p14:creationId xmlns:p14="http://schemas.microsoft.com/office/powerpoint/2010/main" val="2829244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39AB5AAD-D2D2-4F21-A85A-74BBC7606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303" y="1538995"/>
            <a:ext cx="8467006" cy="4376944"/>
          </a:xfrm>
        </p:spPr>
        <p:txBody>
          <a:bodyPr/>
          <a:lstStyle/>
          <a:p>
            <a:r>
              <a:rPr lang="en-AU" sz="2400" dirty="0"/>
              <a:t>What advantages does transformer have compared to RNN?</a:t>
            </a:r>
          </a:p>
          <a:p>
            <a:r>
              <a:rPr lang="en-AU" dirty="0"/>
              <a:t>Transformer allows for significantly more parallelization. While RNN relies on sequential processing. This allows transformer-based models to scale to very large data that is difficult for RNN-based models.</a:t>
            </a:r>
          </a:p>
          <a:p>
            <a:endParaRPr lang="en-AU" dirty="0"/>
          </a:p>
          <a:p>
            <a:endParaRPr lang="en-AU" sz="2400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AU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9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Transformer </a:t>
            </a:r>
            <a:r>
              <a:rPr lang="en-AU" dirty="0" err="1"/>
              <a:t>v.s</a:t>
            </a:r>
            <a:r>
              <a:rPr lang="en-AU" dirty="0"/>
              <a:t>. RNN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="" xmlns:a16="http://schemas.microsoft.com/office/drawing/2014/main" id="{2B09CCDE-FDAD-6C4F-9703-6F62C65191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02" y="3071239"/>
            <a:ext cx="6519905" cy="30939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81100C0-E89F-1C4C-B5FE-2F818CC528DB}"/>
              </a:ext>
            </a:extLst>
          </p:cNvPr>
          <p:cNvSpPr txBox="1"/>
          <p:nvPr/>
        </p:nvSpPr>
        <p:spPr>
          <a:xfrm>
            <a:off x="2071802" y="6339823"/>
            <a:ext cx="54411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Figure from ‘</a:t>
            </a:r>
            <a:r>
              <a:rPr lang="en-AU" sz="1000" b="1" dirty="0">
                <a:solidFill>
                  <a:schemeClr val="bg1">
                    <a:lumMod val="50000"/>
                  </a:schemeClr>
                </a:solidFill>
              </a:rPr>
              <a:t>A Comparative Study on Transformer vs RNN in Speech Applications’</a:t>
            </a:r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79042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46240DC9-CC04-46E8-AB02-02D360500105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1715675-C765-43F6-B16D-7036F6618158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B3D5D72-B3B0-4A06-B75C-2C108C82FEA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UoM-PowerPoint-template-4x3</Template>
  <TotalTime>667</TotalTime>
  <Words>799</Words>
  <Application>Microsoft Macintosh PowerPoint</Application>
  <PresentationFormat>On-screen Show (4:3)</PresentationFormat>
  <Paragraphs>103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Courier New</vt:lpstr>
      <vt:lpstr>Georgia</vt:lpstr>
      <vt:lpstr>University of Melbourne</vt:lpstr>
      <vt:lpstr>University of Melbourne Patterns</vt:lpstr>
      <vt:lpstr>University of Melbourne-Layout B</vt:lpstr>
      <vt:lpstr>PowerPoint Presentation</vt:lpstr>
      <vt:lpstr>Table of Content</vt:lpstr>
      <vt:lpstr>Contextual representation</vt:lpstr>
      <vt:lpstr>Contextual representation</vt:lpstr>
      <vt:lpstr>Transformer</vt:lpstr>
      <vt:lpstr>Transformer</vt:lpstr>
      <vt:lpstr>Attention</vt:lpstr>
      <vt:lpstr>Transformer v.s. RNN</vt:lpstr>
      <vt:lpstr>Transformer v.s. RNN</vt:lpstr>
      <vt:lpstr>Transformer v.s. RNN</vt:lpstr>
      <vt:lpstr>Discourse</vt:lpstr>
      <vt:lpstr>Anaphor</vt:lpstr>
      <vt:lpstr>Anaphor</vt:lpstr>
      <vt:lpstr>Anaphor</vt:lpstr>
      <vt:lpstr>Programming -- BERT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Zenan Zhai</dc:creator>
  <cp:lastModifiedBy>Zenan Zhai</cp:lastModifiedBy>
  <cp:revision>29</cp:revision>
  <dcterms:created xsi:type="dcterms:W3CDTF">2020-03-21T07:45:38Z</dcterms:created>
  <dcterms:modified xsi:type="dcterms:W3CDTF">2020-05-02T17:23:01Z</dcterms:modified>
</cp:coreProperties>
</file>

<file path=docProps/thumbnail.jpeg>
</file>